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257" r:id="rId4"/>
    <p:sldId id="298" r:id="rId5"/>
    <p:sldId id="259" r:id="rId6"/>
    <p:sldId id="337" r:id="rId7"/>
    <p:sldId id="261" r:id="rId8"/>
    <p:sldId id="366" r:id="rId9"/>
    <p:sldId id="301" r:id="rId10"/>
    <p:sldId id="338" r:id="rId11"/>
    <p:sldId id="306" r:id="rId12"/>
    <p:sldId id="342" r:id="rId13"/>
    <p:sldId id="343" r:id="rId14"/>
    <p:sldId id="341" r:id="rId15"/>
    <p:sldId id="304" r:id="rId16"/>
    <p:sldId id="339" r:id="rId17"/>
    <p:sldId id="340" r:id="rId18"/>
    <p:sldId id="344" r:id="rId19"/>
    <p:sldId id="263" r:id="rId20"/>
    <p:sldId id="348" r:id="rId21"/>
    <p:sldId id="346" r:id="rId22"/>
    <p:sldId id="349" r:id="rId23"/>
    <p:sldId id="350" r:id="rId24"/>
    <p:sldId id="347" r:id="rId25"/>
    <p:sldId id="352" r:id="rId26"/>
    <p:sldId id="351" r:id="rId27"/>
    <p:sldId id="353" r:id="rId28"/>
    <p:sldId id="367" r:id="rId29"/>
    <p:sldId id="368" r:id="rId30"/>
    <p:sldId id="376" r:id="rId31"/>
    <p:sldId id="374" r:id="rId32"/>
    <p:sldId id="375" r:id="rId33"/>
    <p:sldId id="282" r:id="rId34"/>
    <p:sldId id="356" r:id="rId35"/>
    <p:sldId id="369" r:id="rId36"/>
    <p:sldId id="357" r:id="rId37"/>
    <p:sldId id="370" r:id="rId38"/>
    <p:sldId id="354" r:id="rId39"/>
    <p:sldId id="355" r:id="rId40"/>
    <p:sldId id="362" r:id="rId41"/>
    <p:sldId id="363" r:id="rId42"/>
    <p:sldId id="361" r:id="rId43"/>
    <p:sldId id="358" r:id="rId44"/>
    <p:sldId id="371" r:id="rId45"/>
    <p:sldId id="359" r:id="rId46"/>
    <p:sldId id="378" r:id="rId47"/>
    <p:sldId id="372" r:id="rId48"/>
    <p:sldId id="364" r:id="rId49"/>
    <p:sldId id="365" r:id="rId50"/>
    <p:sldId id="377" r:id="rId51"/>
    <p:sldId id="379" r:id="rId52"/>
    <p:sldId id="32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0" autoAdjust="0"/>
    <p:restoredTop sz="94660"/>
  </p:normalViewPr>
  <p:slideViewPr>
    <p:cSldViewPr snapToGrid="0">
      <p:cViewPr>
        <p:scale>
          <a:sx n="50" d="100"/>
          <a:sy n="50" d="100"/>
        </p:scale>
        <p:origin x="12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4" Type="http://schemas.openxmlformats.org/officeDocument/2006/relationships/image" Target="../media/image6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4" Type="http://schemas.openxmlformats.org/officeDocument/2006/relationships/image" Target="../media/image8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67686E-195A-494F-9A65-A7E1E6E5849A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573EABC-E930-44EB-ACC9-8780A9723220}">
      <dgm:prSet/>
      <dgm:spPr/>
      <dgm:t>
        <a:bodyPr/>
        <a:lstStyle/>
        <a:p>
          <a:r>
            <a:rPr lang="en-IN"/>
            <a:t>Suchit S Kakirde </a:t>
          </a:r>
          <a:endParaRPr lang="en-US"/>
        </a:p>
      </dgm:t>
    </dgm:pt>
    <dgm:pt modelId="{66D9BBDD-9B3C-4780-9CB2-48A546779C44}" type="parTrans" cxnId="{A0C22B76-9C95-4222-BCB2-9DF5C6F85F30}">
      <dgm:prSet/>
      <dgm:spPr/>
      <dgm:t>
        <a:bodyPr/>
        <a:lstStyle/>
        <a:p>
          <a:endParaRPr lang="en-US"/>
        </a:p>
      </dgm:t>
    </dgm:pt>
    <dgm:pt modelId="{D0456644-DAE3-4DC4-9549-BF7347D11ABF}" type="sibTrans" cxnId="{A0C22B76-9C95-4222-BCB2-9DF5C6F85F30}">
      <dgm:prSet/>
      <dgm:spPr/>
      <dgm:t>
        <a:bodyPr/>
        <a:lstStyle/>
        <a:p>
          <a:endParaRPr lang="en-US"/>
        </a:p>
      </dgm:t>
    </dgm:pt>
    <dgm:pt modelId="{DAC685C5-9E48-435D-8114-79CF961386D1}">
      <dgm:prSet/>
      <dgm:spPr/>
      <dgm:t>
        <a:bodyPr/>
        <a:lstStyle/>
        <a:p>
          <a:r>
            <a:rPr lang="en-IN"/>
            <a:t>Mohit K Dundu</a:t>
          </a:r>
          <a:endParaRPr lang="en-US"/>
        </a:p>
      </dgm:t>
    </dgm:pt>
    <dgm:pt modelId="{5A78C7DF-9D11-429D-8721-B2405C19F79F}" type="parTrans" cxnId="{63D7CE60-A0E0-47C3-AFC8-315AE80DF1CE}">
      <dgm:prSet/>
      <dgm:spPr/>
      <dgm:t>
        <a:bodyPr/>
        <a:lstStyle/>
        <a:p>
          <a:endParaRPr lang="en-US"/>
        </a:p>
      </dgm:t>
    </dgm:pt>
    <dgm:pt modelId="{60994D64-1BEC-4A48-9B6E-6AE63042AF6D}" type="sibTrans" cxnId="{63D7CE60-A0E0-47C3-AFC8-315AE80DF1CE}">
      <dgm:prSet/>
      <dgm:spPr/>
      <dgm:t>
        <a:bodyPr/>
        <a:lstStyle/>
        <a:p>
          <a:endParaRPr lang="en-US"/>
        </a:p>
      </dgm:t>
    </dgm:pt>
    <dgm:pt modelId="{765C6803-E8D0-490B-BC89-417FC14F219C}">
      <dgm:prSet/>
      <dgm:spPr/>
      <dgm:t>
        <a:bodyPr/>
        <a:lstStyle/>
        <a:p>
          <a:r>
            <a:rPr lang="en-IN"/>
            <a:t>Satya Teja Kasula</a:t>
          </a:r>
          <a:endParaRPr lang="en-US"/>
        </a:p>
      </dgm:t>
    </dgm:pt>
    <dgm:pt modelId="{F3322D74-9F40-456B-AD76-25FFDC15CA98}" type="parTrans" cxnId="{18F00B7C-2F7E-4CA5-871E-4F2BE3DD9D62}">
      <dgm:prSet/>
      <dgm:spPr/>
      <dgm:t>
        <a:bodyPr/>
        <a:lstStyle/>
        <a:p>
          <a:endParaRPr lang="en-US"/>
        </a:p>
      </dgm:t>
    </dgm:pt>
    <dgm:pt modelId="{79C6D57D-3754-4EF7-A654-0A636A655020}" type="sibTrans" cxnId="{18F00B7C-2F7E-4CA5-871E-4F2BE3DD9D62}">
      <dgm:prSet/>
      <dgm:spPr/>
      <dgm:t>
        <a:bodyPr/>
        <a:lstStyle/>
        <a:p>
          <a:endParaRPr lang="en-US"/>
        </a:p>
      </dgm:t>
    </dgm:pt>
    <dgm:pt modelId="{27A218FF-BD43-47C7-97EE-D80BFACCD1DE}">
      <dgm:prSet/>
      <dgm:spPr/>
      <dgm:t>
        <a:bodyPr/>
        <a:lstStyle/>
        <a:p>
          <a:r>
            <a:rPr lang="en-IN"/>
            <a:t>Koushik Peddi </a:t>
          </a:r>
          <a:endParaRPr lang="en-US"/>
        </a:p>
      </dgm:t>
    </dgm:pt>
    <dgm:pt modelId="{A98C9668-C0D6-4C72-9406-5383666A7609}" type="parTrans" cxnId="{C83EC807-7414-4654-8B73-2427E4C41B5B}">
      <dgm:prSet/>
      <dgm:spPr/>
      <dgm:t>
        <a:bodyPr/>
        <a:lstStyle/>
        <a:p>
          <a:endParaRPr lang="en-US"/>
        </a:p>
      </dgm:t>
    </dgm:pt>
    <dgm:pt modelId="{46E166E8-CED7-46E1-BD24-D009FF66F19A}" type="sibTrans" cxnId="{C83EC807-7414-4654-8B73-2427E4C41B5B}">
      <dgm:prSet/>
      <dgm:spPr/>
      <dgm:t>
        <a:bodyPr/>
        <a:lstStyle/>
        <a:p>
          <a:endParaRPr lang="en-US"/>
        </a:p>
      </dgm:t>
    </dgm:pt>
    <dgm:pt modelId="{4AA88845-2FCD-447F-A0A8-EA2FA4E981AF}" type="pres">
      <dgm:prSet presAssocID="{8767686E-195A-494F-9A65-A7E1E6E5849A}" presName="cycle" presStyleCnt="0">
        <dgm:presLayoutVars>
          <dgm:dir/>
          <dgm:resizeHandles val="exact"/>
        </dgm:presLayoutVars>
      </dgm:prSet>
      <dgm:spPr/>
    </dgm:pt>
    <dgm:pt modelId="{97E40023-6196-4510-A983-3756F1DF38E5}" type="pres">
      <dgm:prSet presAssocID="{5573EABC-E930-44EB-ACC9-8780A9723220}" presName="dummy" presStyleCnt="0"/>
      <dgm:spPr/>
    </dgm:pt>
    <dgm:pt modelId="{F5E57DF4-0A4B-43B3-9299-BDD118B7C9F3}" type="pres">
      <dgm:prSet presAssocID="{5573EABC-E930-44EB-ACC9-8780A9723220}" presName="node" presStyleLbl="revTx" presStyleIdx="0" presStyleCnt="4">
        <dgm:presLayoutVars>
          <dgm:bulletEnabled val="1"/>
        </dgm:presLayoutVars>
      </dgm:prSet>
      <dgm:spPr/>
    </dgm:pt>
    <dgm:pt modelId="{128606E0-A2E4-48DC-8BB3-E07C31F3684D}" type="pres">
      <dgm:prSet presAssocID="{D0456644-DAE3-4DC4-9549-BF7347D11ABF}" presName="sibTrans" presStyleLbl="node1" presStyleIdx="0" presStyleCnt="4"/>
      <dgm:spPr/>
    </dgm:pt>
    <dgm:pt modelId="{AB1CB66F-1FBD-4FAE-BAC4-3D260E41EAAD}" type="pres">
      <dgm:prSet presAssocID="{DAC685C5-9E48-435D-8114-79CF961386D1}" presName="dummy" presStyleCnt="0"/>
      <dgm:spPr/>
    </dgm:pt>
    <dgm:pt modelId="{16CAB1A1-E020-4451-A701-1F0299A73418}" type="pres">
      <dgm:prSet presAssocID="{DAC685C5-9E48-435D-8114-79CF961386D1}" presName="node" presStyleLbl="revTx" presStyleIdx="1" presStyleCnt="4">
        <dgm:presLayoutVars>
          <dgm:bulletEnabled val="1"/>
        </dgm:presLayoutVars>
      </dgm:prSet>
      <dgm:spPr/>
    </dgm:pt>
    <dgm:pt modelId="{357FAFB8-18E7-4C08-9F37-BFCCDE907A1C}" type="pres">
      <dgm:prSet presAssocID="{60994D64-1BEC-4A48-9B6E-6AE63042AF6D}" presName="sibTrans" presStyleLbl="node1" presStyleIdx="1" presStyleCnt="4"/>
      <dgm:spPr/>
    </dgm:pt>
    <dgm:pt modelId="{4D9C903C-B169-41B7-813D-43ECCE168720}" type="pres">
      <dgm:prSet presAssocID="{765C6803-E8D0-490B-BC89-417FC14F219C}" presName="dummy" presStyleCnt="0"/>
      <dgm:spPr/>
    </dgm:pt>
    <dgm:pt modelId="{AFB2F031-4EB0-4CC6-B32E-F7F7E53473D5}" type="pres">
      <dgm:prSet presAssocID="{765C6803-E8D0-490B-BC89-417FC14F219C}" presName="node" presStyleLbl="revTx" presStyleIdx="2" presStyleCnt="4">
        <dgm:presLayoutVars>
          <dgm:bulletEnabled val="1"/>
        </dgm:presLayoutVars>
      </dgm:prSet>
      <dgm:spPr/>
    </dgm:pt>
    <dgm:pt modelId="{2986E29E-2776-4708-9455-2CABA5EFE46D}" type="pres">
      <dgm:prSet presAssocID="{79C6D57D-3754-4EF7-A654-0A636A655020}" presName="sibTrans" presStyleLbl="node1" presStyleIdx="2" presStyleCnt="4"/>
      <dgm:spPr/>
    </dgm:pt>
    <dgm:pt modelId="{22C7DA8A-4FC0-4828-BE93-96F04E90B4BD}" type="pres">
      <dgm:prSet presAssocID="{27A218FF-BD43-47C7-97EE-D80BFACCD1DE}" presName="dummy" presStyleCnt="0"/>
      <dgm:spPr/>
    </dgm:pt>
    <dgm:pt modelId="{F6DD4DE7-99B9-4607-A783-406B27621805}" type="pres">
      <dgm:prSet presAssocID="{27A218FF-BD43-47C7-97EE-D80BFACCD1DE}" presName="node" presStyleLbl="revTx" presStyleIdx="3" presStyleCnt="4">
        <dgm:presLayoutVars>
          <dgm:bulletEnabled val="1"/>
        </dgm:presLayoutVars>
      </dgm:prSet>
      <dgm:spPr/>
    </dgm:pt>
    <dgm:pt modelId="{D41ED1B8-AE92-4841-920E-6FAFA8CC7E47}" type="pres">
      <dgm:prSet presAssocID="{46E166E8-CED7-46E1-BD24-D009FF66F19A}" presName="sibTrans" presStyleLbl="node1" presStyleIdx="3" presStyleCnt="4"/>
      <dgm:spPr/>
    </dgm:pt>
  </dgm:ptLst>
  <dgm:cxnLst>
    <dgm:cxn modelId="{C83EC807-7414-4654-8B73-2427E4C41B5B}" srcId="{8767686E-195A-494F-9A65-A7E1E6E5849A}" destId="{27A218FF-BD43-47C7-97EE-D80BFACCD1DE}" srcOrd="3" destOrd="0" parTransId="{A98C9668-C0D6-4C72-9406-5383666A7609}" sibTransId="{46E166E8-CED7-46E1-BD24-D009FF66F19A}"/>
    <dgm:cxn modelId="{CC41990A-D9E9-46B7-917E-3AE2BC28BAE2}" type="presOf" srcId="{8767686E-195A-494F-9A65-A7E1E6E5849A}" destId="{4AA88845-2FCD-447F-A0A8-EA2FA4E981AF}" srcOrd="0" destOrd="0" presId="urn:microsoft.com/office/officeart/2005/8/layout/cycle1"/>
    <dgm:cxn modelId="{60AA850B-18B6-4116-8BB6-E41B39F9DD12}" type="presOf" srcId="{5573EABC-E930-44EB-ACC9-8780A9723220}" destId="{F5E57DF4-0A4B-43B3-9299-BDD118B7C9F3}" srcOrd="0" destOrd="0" presId="urn:microsoft.com/office/officeart/2005/8/layout/cycle1"/>
    <dgm:cxn modelId="{A7FB3F3E-92A8-4910-A3A4-7442EB4A5750}" type="presOf" srcId="{46E166E8-CED7-46E1-BD24-D009FF66F19A}" destId="{D41ED1B8-AE92-4841-920E-6FAFA8CC7E47}" srcOrd="0" destOrd="0" presId="urn:microsoft.com/office/officeart/2005/8/layout/cycle1"/>
    <dgm:cxn modelId="{3F023A5B-43DB-4A07-889C-88A6D19816D9}" type="presOf" srcId="{765C6803-E8D0-490B-BC89-417FC14F219C}" destId="{AFB2F031-4EB0-4CC6-B32E-F7F7E53473D5}" srcOrd="0" destOrd="0" presId="urn:microsoft.com/office/officeart/2005/8/layout/cycle1"/>
    <dgm:cxn modelId="{63D7CE60-A0E0-47C3-AFC8-315AE80DF1CE}" srcId="{8767686E-195A-494F-9A65-A7E1E6E5849A}" destId="{DAC685C5-9E48-435D-8114-79CF961386D1}" srcOrd="1" destOrd="0" parTransId="{5A78C7DF-9D11-429D-8721-B2405C19F79F}" sibTransId="{60994D64-1BEC-4A48-9B6E-6AE63042AF6D}"/>
    <dgm:cxn modelId="{51779575-2D02-460C-AB23-0092ACCD5085}" type="presOf" srcId="{D0456644-DAE3-4DC4-9549-BF7347D11ABF}" destId="{128606E0-A2E4-48DC-8BB3-E07C31F3684D}" srcOrd="0" destOrd="0" presId="urn:microsoft.com/office/officeart/2005/8/layout/cycle1"/>
    <dgm:cxn modelId="{A0C22B76-9C95-4222-BCB2-9DF5C6F85F30}" srcId="{8767686E-195A-494F-9A65-A7E1E6E5849A}" destId="{5573EABC-E930-44EB-ACC9-8780A9723220}" srcOrd="0" destOrd="0" parTransId="{66D9BBDD-9B3C-4780-9CB2-48A546779C44}" sibTransId="{D0456644-DAE3-4DC4-9549-BF7347D11ABF}"/>
    <dgm:cxn modelId="{18F00B7C-2F7E-4CA5-871E-4F2BE3DD9D62}" srcId="{8767686E-195A-494F-9A65-A7E1E6E5849A}" destId="{765C6803-E8D0-490B-BC89-417FC14F219C}" srcOrd="2" destOrd="0" parTransId="{F3322D74-9F40-456B-AD76-25FFDC15CA98}" sibTransId="{79C6D57D-3754-4EF7-A654-0A636A655020}"/>
    <dgm:cxn modelId="{B0BC9C9B-45E0-4C8E-B0F9-2A80D959E77C}" type="presOf" srcId="{79C6D57D-3754-4EF7-A654-0A636A655020}" destId="{2986E29E-2776-4708-9455-2CABA5EFE46D}" srcOrd="0" destOrd="0" presId="urn:microsoft.com/office/officeart/2005/8/layout/cycle1"/>
    <dgm:cxn modelId="{2F9A90A5-16DB-48CD-BBD9-D01AAC3CC3A3}" type="presOf" srcId="{27A218FF-BD43-47C7-97EE-D80BFACCD1DE}" destId="{F6DD4DE7-99B9-4607-A783-406B27621805}" srcOrd="0" destOrd="0" presId="urn:microsoft.com/office/officeart/2005/8/layout/cycle1"/>
    <dgm:cxn modelId="{2C0C54D5-DF50-4766-A143-354414996A9A}" type="presOf" srcId="{60994D64-1BEC-4A48-9B6E-6AE63042AF6D}" destId="{357FAFB8-18E7-4C08-9F37-BFCCDE907A1C}" srcOrd="0" destOrd="0" presId="urn:microsoft.com/office/officeart/2005/8/layout/cycle1"/>
    <dgm:cxn modelId="{9B90C0E0-CA5D-46A3-B67B-0E46C70E62AF}" type="presOf" srcId="{DAC685C5-9E48-435D-8114-79CF961386D1}" destId="{16CAB1A1-E020-4451-A701-1F0299A73418}" srcOrd="0" destOrd="0" presId="urn:microsoft.com/office/officeart/2005/8/layout/cycle1"/>
    <dgm:cxn modelId="{2D4DFFCD-2847-4F62-9E7A-880C745FB414}" type="presParOf" srcId="{4AA88845-2FCD-447F-A0A8-EA2FA4E981AF}" destId="{97E40023-6196-4510-A983-3756F1DF38E5}" srcOrd="0" destOrd="0" presId="urn:microsoft.com/office/officeart/2005/8/layout/cycle1"/>
    <dgm:cxn modelId="{08B3DCBF-D866-47A2-90DA-D5B979FAA226}" type="presParOf" srcId="{4AA88845-2FCD-447F-A0A8-EA2FA4E981AF}" destId="{F5E57DF4-0A4B-43B3-9299-BDD118B7C9F3}" srcOrd="1" destOrd="0" presId="urn:microsoft.com/office/officeart/2005/8/layout/cycle1"/>
    <dgm:cxn modelId="{AC152BFC-09D5-4A7E-B56B-2ED44C3B1C20}" type="presParOf" srcId="{4AA88845-2FCD-447F-A0A8-EA2FA4E981AF}" destId="{128606E0-A2E4-48DC-8BB3-E07C31F3684D}" srcOrd="2" destOrd="0" presId="urn:microsoft.com/office/officeart/2005/8/layout/cycle1"/>
    <dgm:cxn modelId="{884D84DA-5FB7-4159-A6DB-1155AE609A1E}" type="presParOf" srcId="{4AA88845-2FCD-447F-A0A8-EA2FA4E981AF}" destId="{AB1CB66F-1FBD-4FAE-BAC4-3D260E41EAAD}" srcOrd="3" destOrd="0" presId="urn:microsoft.com/office/officeart/2005/8/layout/cycle1"/>
    <dgm:cxn modelId="{D77C4764-1686-4FC5-9483-E843F0A0951E}" type="presParOf" srcId="{4AA88845-2FCD-447F-A0A8-EA2FA4E981AF}" destId="{16CAB1A1-E020-4451-A701-1F0299A73418}" srcOrd="4" destOrd="0" presId="urn:microsoft.com/office/officeart/2005/8/layout/cycle1"/>
    <dgm:cxn modelId="{A9FBC56E-D2C5-41AE-B724-DF0687500981}" type="presParOf" srcId="{4AA88845-2FCD-447F-A0A8-EA2FA4E981AF}" destId="{357FAFB8-18E7-4C08-9F37-BFCCDE907A1C}" srcOrd="5" destOrd="0" presId="urn:microsoft.com/office/officeart/2005/8/layout/cycle1"/>
    <dgm:cxn modelId="{DF67743C-FAAC-4DB9-AB77-135778582045}" type="presParOf" srcId="{4AA88845-2FCD-447F-A0A8-EA2FA4E981AF}" destId="{4D9C903C-B169-41B7-813D-43ECCE168720}" srcOrd="6" destOrd="0" presId="urn:microsoft.com/office/officeart/2005/8/layout/cycle1"/>
    <dgm:cxn modelId="{DD34C731-CF09-488F-B517-FE1C191DFA43}" type="presParOf" srcId="{4AA88845-2FCD-447F-A0A8-EA2FA4E981AF}" destId="{AFB2F031-4EB0-4CC6-B32E-F7F7E53473D5}" srcOrd="7" destOrd="0" presId="urn:microsoft.com/office/officeart/2005/8/layout/cycle1"/>
    <dgm:cxn modelId="{166F5D8E-3209-406F-BE9A-BDBB1C95A010}" type="presParOf" srcId="{4AA88845-2FCD-447F-A0A8-EA2FA4E981AF}" destId="{2986E29E-2776-4708-9455-2CABA5EFE46D}" srcOrd="8" destOrd="0" presId="urn:microsoft.com/office/officeart/2005/8/layout/cycle1"/>
    <dgm:cxn modelId="{530C9E7E-6DD4-4CBC-96A2-B560FEFC34D5}" type="presParOf" srcId="{4AA88845-2FCD-447F-A0A8-EA2FA4E981AF}" destId="{22C7DA8A-4FC0-4828-BE93-96F04E90B4BD}" srcOrd="9" destOrd="0" presId="urn:microsoft.com/office/officeart/2005/8/layout/cycle1"/>
    <dgm:cxn modelId="{2BB97391-6A19-4BC7-81BE-803566E6F798}" type="presParOf" srcId="{4AA88845-2FCD-447F-A0A8-EA2FA4E981AF}" destId="{F6DD4DE7-99B9-4607-A783-406B27621805}" srcOrd="10" destOrd="0" presId="urn:microsoft.com/office/officeart/2005/8/layout/cycle1"/>
    <dgm:cxn modelId="{B37CC078-0168-41D1-9F0B-302645392D00}" type="presParOf" srcId="{4AA88845-2FCD-447F-A0A8-EA2FA4E981AF}" destId="{D41ED1B8-AE92-4841-920E-6FAFA8CC7E47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40D1D-E63C-424F-B7A5-874DC9F69DC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532707A-0550-476D-9AD5-C80CC8BAB6C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INTRODUCTION</a:t>
          </a:r>
          <a:endParaRPr lang="en-US"/>
        </a:p>
      </dgm:t>
    </dgm:pt>
    <dgm:pt modelId="{2651263D-C2DF-46BA-B817-2488476FD23D}" type="parTrans" cxnId="{13C5E103-183A-4E22-9271-4F5B83D39961}">
      <dgm:prSet/>
      <dgm:spPr/>
      <dgm:t>
        <a:bodyPr/>
        <a:lstStyle/>
        <a:p>
          <a:endParaRPr lang="en-US"/>
        </a:p>
      </dgm:t>
    </dgm:pt>
    <dgm:pt modelId="{12F89A3A-AAF9-4259-9D43-B868FA7294A0}" type="sibTrans" cxnId="{13C5E103-183A-4E22-9271-4F5B83D39961}">
      <dgm:prSet/>
      <dgm:spPr/>
      <dgm:t>
        <a:bodyPr/>
        <a:lstStyle/>
        <a:p>
          <a:endParaRPr lang="en-US"/>
        </a:p>
      </dgm:t>
    </dgm:pt>
    <dgm:pt modelId="{985EB360-0BEC-46BE-816C-41278FAD9C2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DATA DESCRIPTION AND SOURCE</a:t>
          </a:r>
          <a:endParaRPr lang="en-US"/>
        </a:p>
      </dgm:t>
    </dgm:pt>
    <dgm:pt modelId="{1F939AD7-4FB9-4340-B4D9-9D1B2724DF46}" type="parTrans" cxnId="{D8C03F98-936C-41FE-8B21-4AC46EE96820}">
      <dgm:prSet/>
      <dgm:spPr/>
      <dgm:t>
        <a:bodyPr/>
        <a:lstStyle/>
        <a:p>
          <a:endParaRPr lang="en-US"/>
        </a:p>
      </dgm:t>
    </dgm:pt>
    <dgm:pt modelId="{A819E45F-55AC-4A4C-9CD7-C2A0DE48346A}" type="sibTrans" cxnId="{D8C03F98-936C-41FE-8B21-4AC46EE96820}">
      <dgm:prSet/>
      <dgm:spPr/>
      <dgm:t>
        <a:bodyPr/>
        <a:lstStyle/>
        <a:p>
          <a:endParaRPr lang="en-US"/>
        </a:p>
      </dgm:t>
    </dgm:pt>
    <dgm:pt modelId="{CA398C37-BE6A-4FAE-946C-008BD6FD13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RESEARCH QUESTIONS</a:t>
          </a:r>
          <a:endParaRPr lang="en-US"/>
        </a:p>
      </dgm:t>
    </dgm:pt>
    <dgm:pt modelId="{B49E50D2-CBB5-4C39-A161-D4004D7B946E}" type="parTrans" cxnId="{1913CBA3-21BF-4269-9415-64AE11CD1DCF}">
      <dgm:prSet/>
      <dgm:spPr/>
      <dgm:t>
        <a:bodyPr/>
        <a:lstStyle/>
        <a:p>
          <a:endParaRPr lang="en-US"/>
        </a:p>
      </dgm:t>
    </dgm:pt>
    <dgm:pt modelId="{20FDF0E9-DC51-428E-9EBD-8E81D5EDD2D6}" type="sibTrans" cxnId="{1913CBA3-21BF-4269-9415-64AE11CD1DCF}">
      <dgm:prSet/>
      <dgm:spPr/>
      <dgm:t>
        <a:bodyPr/>
        <a:lstStyle/>
        <a:p>
          <a:endParaRPr lang="en-US"/>
        </a:p>
      </dgm:t>
    </dgm:pt>
    <dgm:pt modelId="{C944A36F-E23F-4988-9D9C-55670B6C9CF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METHODOLOGY</a:t>
          </a:r>
          <a:endParaRPr lang="en-US"/>
        </a:p>
      </dgm:t>
    </dgm:pt>
    <dgm:pt modelId="{16B28D8B-819B-42FF-A5EE-B6BB93228B2A}" type="parTrans" cxnId="{8CD869E0-2D53-445E-9219-EDCAA09011DA}">
      <dgm:prSet/>
      <dgm:spPr/>
      <dgm:t>
        <a:bodyPr/>
        <a:lstStyle/>
        <a:p>
          <a:endParaRPr lang="en-US"/>
        </a:p>
      </dgm:t>
    </dgm:pt>
    <dgm:pt modelId="{B1657684-A063-4206-9510-B6251EBA6BE1}" type="sibTrans" cxnId="{8CD869E0-2D53-445E-9219-EDCAA09011DA}">
      <dgm:prSet/>
      <dgm:spPr/>
      <dgm:t>
        <a:bodyPr/>
        <a:lstStyle/>
        <a:p>
          <a:endParaRPr lang="en-US"/>
        </a:p>
      </dgm:t>
    </dgm:pt>
    <dgm:pt modelId="{BD7B2B55-CB3F-44C7-9A52-351878F49D4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 dirty="0"/>
            <a:t>RESULTS AND DISCUSSION</a:t>
          </a:r>
          <a:endParaRPr lang="en-US" dirty="0"/>
        </a:p>
      </dgm:t>
    </dgm:pt>
    <dgm:pt modelId="{22B59E66-FFD0-4298-9429-2C176F5F4B28}" type="parTrans" cxnId="{1C730684-9144-4C31-856C-00016FD387A1}">
      <dgm:prSet/>
      <dgm:spPr/>
      <dgm:t>
        <a:bodyPr/>
        <a:lstStyle/>
        <a:p>
          <a:endParaRPr lang="en-US"/>
        </a:p>
      </dgm:t>
    </dgm:pt>
    <dgm:pt modelId="{529C72BA-6FA3-42BF-A074-18E2FF01C019}" type="sibTrans" cxnId="{1C730684-9144-4C31-856C-00016FD387A1}">
      <dgm:prSet/>
      <dgm:spPr/>
      <dgm:t>
        <a:bodyPr/>
        <a:lstStyle/>
        <a:p>
          <a:endParaRPr lang="en-US"/>
        </a:p>
      </dgm:t>
    </dgm:pt>
    <dgm:pt modelId="{976B8267-D8EF-417E-ABE3-E682043585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IN"/>
            <a:t>CONCLUSION</a:t>
          </a:r>
          <a:endParaRPr lang="en-US"/>
        </a:p>
      </dgm:t>
    </dgm:pt>
    <dgm:pt modelId="{FF8BD8F1-5B46-4A36-870D-041E8F2CAE4D}" type="parTrans" cxnId="{FC210C8E-4A3C-43CF-9450-271350AA54CE}">
      <dgm:prSet/>
      <dgm:spPr/>
      <dgm:t>
        <a:bodyPr/>
        <a:lstStyle/>
        <a:p>
          <a:endParaRPr lang="en-US"/>
        </a:p>
      </dgm:t>
    </dgm:pt>
    <dgm:pt modelId="{34615246-F536-4492-9F00-7807C13B3C68}" type="sibTrans" cxnId="{FC210C8E-4A3C-43CF-9450-271350AA54CE}">
      <dgm:prSet/>
      <dgm:spPr/>
      <dgm:t>
        <a:bodyPr/>
        <a:lstStyle/>
        <a:p>
          <a:endParaRPr lang="en-US"/>
        </a:p>
      </dgm:t>
    </dgm:pt>
    <dgm:pt modelId="{55433367-A7AE-4DE3-924B-B3FE905DDE92}" type="pres">
      <dgm:prSet presAssocID="{EF040D1D-E63C-424F-B7A5-874DC9F69DC6}" presName="root" presStyleCnt="0">
        <dgm:presLayoutVars>
          <dgm:dir/>
          <dgm:resizeHandles val="exact"/>
        </dgm:presLayoutVars>
      </dgm:prSet>
      <dgm:spPr/>
    </dgm:pt>
    <dgm:pt modelId="{EDDDEA45-FFCD-43DE-8F2C-053228932F2B}" type="pres">
      <dgm:prSet presAssocID="{F532707A-0550-476D-9AD5-C80CC8BAB6CB}" presName="compNode" presStyleCnt="0"/>
      <dgm:spPr/>
    </dgm:pt>
    <dgm:pt modelId="{AA65CFB7-74C1-4AF5-A3D2-B933A641E359}" type="pres">
      <dgm:prSet presAssocID="{F532707A-0550-476D-9AD5-C80CC8BAB6CB}" presName="iconBgRect" presStyleLbl="bgShp" presStyleIdx="0" presStyleCnt="6"/>
      <dgm:spPr/>
    </dgm:pt>
    <dgm:pt modelId="{FE71F376-03F6-49B2-99C0-7AB5D1940EE4}" type="pres">
      <dgm:prSet presAssocID="{F532707A-0550-476D-9AD5-C80CC8BAB6C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ke"/>
        </a:ext>
      </dgm:extLst>
    </dgm:pt>
    <dgm:pt modelId="{FC1123DF-8E7B-4A8D-B237-80566407FCAB}" type="pres">
      <dgm:prSet presAssocID="{F532707A-0550-476D-9AD5-C80CC8BAB6CB}" presName="spaceRect" presStyleCnt="0"/>
      <dgm:spPr/>
    </dgm:pt>
    <dgm:pt modelId="{84819CEE-46C3-4B47-98E6-F0613E995C75}" type="pres">
      <dgm:prSet presAssocID="{F532707A-0550-476D-9AD5-C80CC8BAB6CB}" presName="textRect" presStyleLbl="revTx" presStyleIdx="0" presStyleCnt="6">
        <dgm:presLayoutVars>
          <dgm:chMax val="1"/>
          <dgm:chPref val="1"/>
        </dgm:presLayoutVars>
      </dgm:prSet>
      <dgm:spPr/>
    </dgm:pt>
    <dgm:pt modelId="{0F1A677D-F3EF-443C-8C3F-74879E00D581}" type="pres">
      <dgm:prSet presAssocID="{12F89A3A-AAF9-4259-9D43-B868FA7294A0}" presName="sibTrans" presStyleCnt="0"/>
      <dgm:spPr/>
    </dgm:pt>
    <dgm:pt modelId="{19ED9F59-FC5F-4BF7-8297-B87D57B6F2E3}" type="pres">
      <dgm:prSet presAssocID="{985EB360-0BEC-46BE-816C-41278FAD9C28}" presName="compNode" presStyleCnt="0"/>
      <dgm:spPr/>
    </dgm:pt>
    <dgm:pt modelId="{D9E4171D-6438-4130-B52B-F4A4E07685A2}" type="pres">
      <dgm:prSet presAssocID="{985EB360-0BEC-46BE-816C-41278FAD9C28}" presName="iconBgRect" presStyleLbl="bgShp" presStyleIdx="1" presStyleCnt="6"/>
      <dgm:spPr/>
    </dgm:pt>
    <dgm:pt modelId="{6FE17E00-2C8F-4F5B-AC13-C66560D66AB4}" type="pres">
      <dgm:prSet presAssocID="{985EB360-0BEC-46BE-816C-41278FAD9C2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Source"/>
        </a:ext>
      </dgm:extLst>
    </dgm:pt>
    <dgm:pt modelId="{EFE9D021-B77A-408A-A341-2B3CF0631D1C}" type="pres">
      <dgm:prSet presAssocID="{985EB360-0BEC-46BE-816C-41278FAD9C28}" presName="spaceRect" presStyleCnt="0"/>
      <dgm:spPr/>
    </dgm:pt>
    <dgm:pt modelId="{AD448032-09AE-4ED0-9453-853B25B5A1E9}" type="pres">
      <dgm:prSet presAssocID="{985EB360-0BEC-46BE-816C-41278FAD9C28}" presName="textRect" presStyleLbl="revTx" presStyleIdx="1" presStyleCnt="6">
        <dgm:presLayoutVars>
          <dgm:chMax val="1"/>
          <dgm:chPref val="1"/>
        </dgm:presLayoutVars>
      </dgm:prSet>
      <dgm:spPr/>
    </dgm:pt>
    <dgm:pt modelId="{867FE488-44A6-4B48-A46A-71CECE3432BB}" type="pres">
      <dgm:prSet presAssocID="{A819E45F-55AC-4A4C-9CD7-C2A0DE48346A}" presName="sibTrans" presStyleCnt="0"/>
      <dgm:spPr/>
    </dgm:pt>
    <dgm:pt modelId="{C05285ED-6B9A-441F-9012-643E018FCFFC}" type="pres">
      <dgm:prSet presAssocID="{CA398C37-BE6A-4FAE-946C-008BD6FD1337}" presName="compNode" presStyleCnt="0"/>
      <dgm:spPr/>
    </dgm:pt>
    <dgm:pt modelId="{8CD85496-752F-4E60-9575-1A9CC61A722B}" type="pres">
      <dgm:prSet presAssocID="{CA398C37-BE6A-4FAE-946C-008BD6FD1337}" presName="iconBgRect" presStyleLbl="bgShp" presStyleIdx="2" presStyleCnt="6"/>
      <dgm:spPr/>
    </dgm:pt>
    <dgm:pt modelId="{2130648F-2036-4A21-8E97-80B6E8A5D8B0}" type="pres">
      <dgm:prSet presAssocID="{CA398C37-BE6A-4FAE-946C-008BD6FD133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8D0BE78-4945-4BD4-92A0-40629AAC5244}" type="pres">
      <dgm:prSet presAssocID="{CA398C37-BE6A-4FAE-946C-008BD6FD1337}" presName="spaceRect" presStyleCnt="0"/>
      <dgm:spPr/>
    </dgm:pt>
    <dgm:pt modelId="{19A97EB9-0A97-4A11-8402-CF04C0EE73EF}" type="pres">
      <dgm:prSet presAssocID="{CA398C37-BE6A-4FAE-946C-008BD6FD1337}" presName="textRect" presStyleLbl="revTx" presStyleIdx="2" presStyleCnt="6">
        <dgm:presLayoutVars>
          <dgm:chMax val="1"/>
          <dgm:chPref val="1"/>
        </dgm:presLayoutVars>
      </dgm:prSet>
      <dgm:spPr/>
    </dgm:pt>
    <dgm:pt modelId="{1F3A98ED-4D02-4E46-89E0-9081413B20E1}" type="pres">
      <dgm:prSet presAssocID="{20FDF0E9-DC51-428E-9EBD-8E81D5EDD2D6}" presName="sibTrans" presStyleCnt="0"/>
      <dgm:spPr/>
    </dgm:pt>
    <dgm:pt modelId="{7087D423-DAFA-4C41-A6FE-3F24B338DE94}" type="pres">
      <dgm:prSet presAssocID="{C944A36F-E23F-4988-9D9C-55670B6C9CFD}" presName="compNode" presStyleCnt="0"/>
      <dgm:spPr/>
    </dgm:pt>
    <dgm:pt modelId="{FC9A74C9-D5A6-4022-8CEF-0A6F756441F4}" type="pres">
      <dgm:prSet presAssocID="{C944A36F-E23F-4988-9D9C-55670B6C9CFD}" presName="iconBgRect" presStyleLbl="bgShp" presStyleIdx="3" presStyleCnt="6"/>
      <dgm:spPr/>
    </dgm:pt>
    <dgm:pt modelId="{2B716093-4126-485D-8FA3-FF8C1F3F11C9}" type="pres">
      <dgm:prSet presAssocID="{C944A36F-E23F-4988-9D9C-55670B6C9CF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Enrollment"/>
        </a:ext>
      </dgm:extLst>
    </dgm:pt>
    <dgm:pt modelId="{505F217C-3733-4B0B-86A0-CEC25B59D624}" type="pres">
      <dgm:prSet presAssocID="{C944A36F-E23F-4988-9D9C-55670B6C9CFD}" presName="spaceRect" presStyleCnt="0"/>
      <dgm:spPr/>
    </dgm:pt>
    <dgm:pt modelId="{B2F83A65-64B8-495A-B9BE-AE65A2351797}" type="pres">
      <dgm:prSet presAssocID="{C944A36F-E23F-4988-9D9C-55670B6C9CFD}" presName="textRect" presStyleLbl="revTx" presStyleIdx="3" presStyleCnt="6">
        <dgm:presLayoutVars>
          <dgm:chMax val="1"/>
          <dgm:chPref val="1"/>
        </dgm:presLayoutVars>
      </dgm:prSet>
      <dgm:spPr/>
    </dgm:pt>
    <dgm:pt modelId="{DB0D2067-CF31-4C34-8B67-029D113EC8FC}" type="pres">
      <dgm:prSet presAssocID="{B1657684-A063-4206-9510-B6251EBA6BE1}" presName="sibTrans" presStyleCnt="0"/>
      <dgm:spPr/>
    </dgm:pt>
    <dgm:pt modelId="{6D89FD0C-A0BD-460C-8D72-6088CDB3ED78}" type="pres">
      <dgm:prSet presAssocID="{BD7B2B55-CB3F-44C7-9A52-351878F49D41}" presName="compNode" presStyleCnt="0"/>
      <dgm:spPr/>
    </dgm:pt>
    <dgm:pt modelId="{5E7B7520-D1D8-4CB8-809E-6B00389CE5B7}" type="pres">
      <dgm:prSet presAssocID="{BD7B2B55-CB3F-44C7-9A52-351878F49D41}" presName="iconBgRect" presStyleLbl="bgShp" presStyleIdx="4" presStyleCnt="6"/>
      <dgm:spPr/>
    </dgm:pt>
    <dgm:pt modelId="{D6514B23-5955-4912-A911-4286778788E5}" type="pres">
      <dgm:prSet presAssocID="{BD7B2B55-CB3F-44C7-9A52-351878F49D4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Case"/>
        </a:ext>
      </dgm:extLst>
    </dgm:pt>
    <dgm:pt modelId="{8603040A-CDB8-4109-8454-08DB56B6B8F1}" type="pres">
      <dgm:prSet presAssocID="{BD7B2B55-CB3F-44C7-9A52-351878F49D41}" presName="spaceRect" presStyleCnt="0"/>
      <dgm:spPr/>
    </dgm:pt>
    <dgm:pt modelId="{80B5EA73-B469-4A62-BEA7-27B4BC9EC079}" type="pres">
      <dgm:prSet presAssocID="{BD7B2B55-CB3F-44C7-9A52-351878F49D41}" presName="textRect" presStyleLbl="revTx" presStyleIdx="4" presStyleCnt="6">
        <dgm:presLayoutVars>
          <dgm:chMax val="1"/>
          <dgm:chPref val="1"/>
        </dgm:presLayoutVars>
      </dgm:prSet>
      <dgm:spPr/>
    </dgm:pt>
    <dgm:pt modelId="{B47B0DDD-5D8B-432F-9FEE-DB457309173A}" type="pres">
      <dgm:prSet presAssocID="{529C72BA-6FA3-42BF-A074-18E2FF01C019}" presName="sibTrans" presStyleCnt="0"/>
      <dgm:spPr/>
    </dgm:pt>
    <dgm:pt modelId="{A87FF7F0-A6EE-457B-84CD-100B0CE3701A}" type="pres">
      <dgm:prSet presAssocID="{976B8267-D8EF-417E-ABE3-E682043585B8}" presName="compNode" presStyleCnt="0"/>
      <dgm:spPr/>
    </dgm:pt>
    <dgm:pt modelId="{135F8AE3-4F2D-4C3F-BAC6-13A038CFFD14}" type="pres">
      <dgm:prSet presAssocID="{976B8267-D8EF-417E-ABE3-E682043585B8}" presName="iconBgRect" presStyleLbl="bgShp" presStyleIdx="5" presStyleCnt="6"/>
      <dgm:spPr/>
    </dgm:pt>
    <dgm:pt modelId="{6A36BD49-C32E-41A4-850F-35E978BE0197}" type="pres">
      <dgm:prSet presAssocID="{976B8267-D8EF-417E-ABE3-E682043585B8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4EA5B7E6-A36A-49E4-8035-13F616FB3E39}" type="pres">
      <dgm:prSet presAssocID="{976B8267-D8EF-417E-ABE3-E682043585B8}" presName="spaceRect" presStyleCnt="0"/>
      <dgm:spPr/>
    </dgm:pt>
    <dgm:pt modelId="{970B91C9-47C3-422B-945E-A3816B000470}" type="pres">
      <dgm:prSet presAssocID="{976B8267-D8EF-417E-ABE3-E682043585B8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3C5E103-183A-4E22-9271-4F5B83D39961}" srcId="{EF040D1D-E63C-424F-B7A5-874DC9F69DC6}" destId="{F532707A-0550-476D-9AD5-C80CC8BAB6CB}" srcOrd="0" destOrd="0" parTransId="{2651263D-C2DF-46BA-B817-2488476FD23D}" sibTransId="{12F89A3A-AAF9-4259-9D43-B868FA7294A0}"/>
    <dgm:cxn modelId="{EC991418-6E4D-420D-90D8-E1212F689B26}" type="presOf" srcId="{BD7B2B55-CB3F-44C7-9A52-351878F49D41}" destId="{80B5EA73-B469-4A62-BEA7-27B4BC9EC079}" srcOrd="0" destOrd="0" presId="urn:microsoft.com/office/officeart/2018/5/layout/IconCircleLabelList"/>
    <dgm:cxn modelId="{F4DD231C-B66C-48A1-96A7-AC12E8CFB1EE}" type="presOf" srcId="{976B8267-D8EF-417E-ABE3-E682043585B8}" destId="{970B91C9-47C3-422B-945E-A3816B000470}" srcOrd="0" destOrd="0" presId="urn:microsoft.com/office/officeart/2018/5/layout/IconCircleLabelList"/>
    <dgm:cxn modelId="{BD6EDB37-ABF0-4C69-8CF6-3FFB564578E9}" type="presOf" srcId="{CA398C37-BE6A-4FAE-946C-008BD6FD1337}" destId="{19A97EB9-0A97-4A11-8402-CF04C0EE73EF}" srcOrd="0" destOrd="0" presId="urn:microsoft.com/office/officeart/2018/5/layout/IconCircleLabelList"/>
    <dgm:cxn modelId="{B066524B-1AAA-4CD1-97DA-98E965E8127C}" type="presOf" srcId="{985EB360-0BEC-46BE-816C-41278FAD9C28}" destId="{AD448032-09AE-4ED0-9453-853B25B5A1E9}" srcOrd="0" destOrd="0" presId="urn:microsoft.com/office/officeart/2018/5/layout/IconCircleLabelList"/>
    <dgm:cxn modelId="{1C730684-9144-4C31-856C-00016FD387A1}" srcId="{EF040D1D-E63C-424F-B7A5-874DC9F69DC6}" destId="{BD7B2B55-CB3F-44C7-9A52-351878F49D41}" srcOrd="4" destOrd="0" parTransId="{22B59E66-FFD0-4298-9429-2C176F5F4B28}" sibTransId="{529C72BA-6FA3-42BF-A074-18E2FF01C019}"/>
    <dgm:cxn modelId="{FC210C8E-4A3C-43CF-9450-271350AA54CE}" srcId="{EF040D1D-E63C-424F-B7A5-874DC9F69DC6}" destId="{976B8267-D8EF-417E-ABE3-E682043585B8}" srcOrd="5" destOrd="0" parTransId="{FF8BD8F1-5B46-4A36-870D-041E8F2CAE4D}" sibTransId="{34615246-F536-4492-9F00-7807C13B3C68}"/>
    <dgm:cxn modelId="{D8C03F98-936C-41FE-8B21-4AC46EE96820}" srcId="{EF040D1D-E63C-424F-B7A5-874DC9F69DC6}" destId="{985EB360-0BEC-46BE-816C-41278FAD9C28}" srcOrd="1" destOrd="0" parTransId="{1F939AD7-4FB9-4340-B4D9-9D1B2724DF46}" sibTransId="{A819E45F-55AC-4A4C-9CD7-C2A0DE48346A}"/>
    <dgm:cxn modelId="{27D3D4A1-5D15-48C3-88A2-EB2190CDD1AD}" type="presOf" srcId="{C944A36F-E23F-4988-9D9C-55670B6C9CFD}" destId="{B2F83A65-64B8-495A-B9BE-AE65A2351797}" srcOrd="0" destOrd="0" presId="urn:microsoft.com/office/officeart/2018/5/layout/IconCircleLabelList"/>
    <dgm:cxn modelId="{1913CBA3-21BF-4269-9415-64AE11CD1DCF}" srcId="{EF040D1D-E63C-424F-B7A5-874DC9F69DC6}" destId="{CA398C37-BE6A-4FAE-946C-008BD6FD1337}" srcOrd="2" destOrd="0" parTransId="{B49E50D2-CBB5-4C39-A161-D4004D7B946E}" sibTransId="{20FDF0E9-DC51-428E-9EBD-8E81D5EDD2D6}"/>
    <dgm:cxn modelId="{C778F5C1-76F8-4649-A3E7-B097BEEE2877}" type="presOf" srcId="{EF040D1D-E63C-424F-B7A5-874DC9F69DC6}" destId="{55433367-A7AE-4DE3-924B-B3FE905DDE92}" srcOrd="0" destOrd="0" presId="urn:microsoft.com/office/officeart/2018/5/layout/IconCircleLabelList"/>
    <dgm:cxn modelId="{8CD869E0-2D53-445E-9219-EDCAA09011DA}" srcId="{EF040D1D-E63C-424F-B7A5-874DC9F69DC6}" destId="{C944A36F-E23F-4988-9D9C-55670B6C9CFD}" srcOrd="3" destOrd="0" parTransId="{16B28D8B-819B-42FF-A5EE-B6BB93228B2A}" sibTransId="{B1657684-A063-4206-9510-B6251EBA6BE1}"/>
    <dgm:cxn modelId="{7A7109EA-B8A9-4115-BA68-95575C69C33B}" type="presOf" srcId="{F532707A-0550-476D-9AD5-C80CC8BAB6CB}" destId="{84819CEE-46C3-4B47-98E6-F0613E995C75}" srcOrd="0" destOrd="0" presId="urn:microsoft.com/office/officeart/2018/5/layout/IconCircleLabelList"/>
    <dgm:cxn modelId="{C1540989-FCC5-4318-9EE4-F87B0B5D606A}" type="presParOf" srcId="{55433367-A7AE-4DE3-924B-B3FE905DDE92}" destId="{EDDDEA45-FFCD-43DE-8F2C-053228932F2B}" srcOrd="0" destOrd="0" presId="urn:microsoft.com/office/officeart/2018/5/layout/IconCircleLabelList"/>
    <dgm:cxn modelId="{370C4651-048A-497B-B402-A7E1D136551C}" type="presParOf" srcId="{EDDDEA45-FFCD-43DE-8F2C-053228932F2B}" destId="{AA65CFB7-74C1-4AF5-A3D2-B933A641E359}" srcOrd="0" destOrd="0" presId="urn:microsoft.com/office/officeart/2018/5/layout/IconCircleLabelList"/>
    <dgm:cxn modelId="{447CF2D5-D6DD-44D6-AAD5-BAAABE52A9EF}" type="presParOf" srcId="{EDDDEA45-FFCD-43DE-8F2C-053228932F2B}" destId="{FE71F376-03F6-49B2-99C0-7AB5D1940EE4}" srcOrd="1" destOrd="0" presId="urn:microsoft.com/office/officeart/2018/5/layout/IconCircleLabelList"/>
    <dgm:cxn modelId="{9FDA5DA5-2B6F-4468-B3F5-AEBAAFEB47B3}" type="presParOf" srcId="{EDDDEA45-FFCD-43DE-8F2C-053228932F2B}" destId="{FC1123DF-8E7B-4A8D-B237-80566407FCAB}" srcOrd="2" destOrd="0" presId="urn:microsoft.com/office/officeart/2018/5/layout/IconCircleLabelList"/>
    <dgm:cxn modelId="{1E2B1F62-DA31-4818-BC3A-FD1F46BB172E}" type="presParOf" srcId="{EDDDEA45-FFCD-43DE-8F2C-053228932F2B}" destId="{84819CEE-46C3-4B47-98E6-F0613E995C75}" srcOrd="3" destOrd="0" presId="urn:microsoft.com/office/officeart/2018/5/layout/IconCircleLabelList"/>
    <dgm:cxn modelId="{0DD1D048-2284-49AE-854D-0E0E8C42FDA2}" type="presParOf" srcId="{55433367-A7AE-4DE3-924B-B3FE905DDE92}" destId="{0F1A677D-F3EF-443C-8C3F-74879E00D581}" srcOrd="1" destOrd="0" presId="urn:microsoft.com/office/officeart/2018/5/layout/IconCircleLabelList"/>
    <dgm:cxn modelId="{F40B1B06-8F4E-41F9-A908-A52333A611C6}" type="presParOf" srcId="{55433367-A7AE-4DE3-924B-B3FE905DDE92}" destId="{19ED9F59-FC5F-4BF7-8297-B87D57B6F2E3}" srcOrd="2" destOrd="0" presId="urn:microsoft.com/office/officeart/2018/5/layout/IconCircleLabelList"/>
    <dgm:cxn modelId="{EE385639-A947-42C0-BE6F-298A59BE0499}" type="presParOf" srcId="{19ED9F59-FC5F-4BF7-8297-B87D57B6F2E3}" destId="{D9E4171D-6438-4130-B52B-F4A4E07685A2}" srcOrd="0" destOrd="0" presId="urn:microsoft.com/office/officeart/2018/5/layout/IconCircleLabelList"/>
    <dgm:cxn modelId="{690366B1-55E5-424F-81ED-86417A88B850}" type="presParOf" srcId="{19ED9F59-FC5F-4BF7-8297-B87D57B6F2E3}" destId="{6FE17E00-2C8F-4F5B-AC13-C66560D66AB4}" srcOrd="1" destOrd="0" presId="urn:microsoft.com/office/officeart/2018/5/layout/IconCircleLabelList"/>
    <dgm:cxn modelId="{DF8D1E59-AC7E-43B5-BFE5-BEE97737B716}" type="presParOf" srcId="{19ED9F59-FC5F-4BF7-8297-B87D57B6F2E3}" destId="{EFE9D021-B77A-408A-A341-2B3CF0631D1C}" srcOrd="2" destOrd="0" presId="urn:microsoft.com/office/officeart/2018/5/layout/IconCircleLabelList"/>
    <dgm:cxn modelId="{731C923F-F82C-4BF0-902A-B0C35D94B881}" type="presParOf" srcId="{19ED9F59-FC5F-4BF7-8297-B87D57B6F2E3}" destId="{AD448032-09AE-4ED0-9453-853B25B5A1E9}" srcOrd="3" destOrd="0" presId="urn:microsoft.com/office/officeart/2018/5/layout/IconCircleLabelList"/>
    <dgm:cxn modelId="{7067D045-FBF9-4ED9-BF8A-AB68472F9A2B}" type="presParOf" srcId="{55433367-A7AE-4DE3-924B-B3FE905DDE92}" destId="{867FE488-44A6-4B48-A46A-71CECE3432BB}" srcOrd="3" destOrd="0" presId="urn:microsoft.com/office/officeart/2018/5/layout/IconCircleLabelList"/>
    <dgm:cxn modelId="{00E6B0D1-CA07-4278-AC33-0F36F7C067AF}" type="presParOf" srcId="{55433367-A7AE-4DE3-924B-B3FE905DDE92}" destId="{C05285ED-6B9A-441F-9012-643E018FCFFC}" srcOrd="4" destOrd="0" presId="urn:microsoft.com/office/officeart/2018/5/layout/IconCircleLabelList"/>
    <dgm:cxn modelId="{6A725DC9-D7CA-4885-A056-CEAE96F90419}" type="presParOf" srcId="{C05285ED-6B9A-441F-9012-643E018FCFFC}" destId="{8CD85496-752F-4E60-9575-1A9CC61A722B}" srcOrd="0" destOrd="0" presId="urn:microsoft.com/office/officeart/2018/5/layout/IconCircleLabelList"/>
    <dgm:cxn modelId="{AE379129-A56F-47E7-AF80-24B87E873E9B}" type="presParOf" srcId="{C05285ED-6B9A-441F-9012-643E018FCFFC}" destId="{2130648F-2036-4A21-8E97-80B6E8A5D8B0}" srcOrd="1" destOrd="0" presId="urn:microsoft.com/office/officeart/2018/5/layout/IconCircleLabelList"/>
    <dgm:cxn modelId="{D61CF104-2711-4153-8430-BBFBCFA647B3}" type="presParOf" srcId="{C05285ED-6B9A-441F-9012-643E018FCFFC}" destId="{08D0BE78-4945-4BD4-92A0-40629AAC5244}" srcOrd="2" destOrd="0" presId="urn:microsoft.com/office/officeart/2018/5/layout/IconCircleLabelList"/>
    <dgm:cxn modelId="{7ADFE93E-BB89-4F83-8837-17FD17F70A7C}" type="presParOf" srcId="{C05285ED-6B9A-441F-9012-643E018FCFFC}" destId="{19A97EB9-0A97-4A11-8402-CF04C0EE73EF}" srcOrd="3" destOrd="0" presId="urn:microsoft.com/office/officeart/2018/5/layout/IconCircleLabelList"/>
    <dgm:cxn modelId="{2EF8C733-BD06-44BB-AD22-1276F3FF256B}" type="presParOf" srcId="{55433367-A7AE-4DE3-924B-B3FE905DDE92}" destId="{1F3A98ED-4D02-4E46-89E0-9081413B20E1}" srcOrd="5" destOrd="0" presId="urn:microsoft.com/office/officeart/2018/5/layout/IconCircleLabelList"/>
    <dgm:cxn modelId="{635274B5-4C32-4D73-9EF4-1462DF1AB634}" type="presParOf" srcId="{55433367-A7AE-4DE3-924B-B3FE905DDE92}" destId="{7087D423-DAFA-4C41-A6FE-3F24B338DE94}" srcOrd="6" destOrd="0" presId="urn:microsoft.com/office/officeart/2018/5/layout/IconCircleLabelList"/>
    <dgm:cxn modelId="{53758213-CE7E-4D56-BC2B-05D1B0670965}" type="presParOf" srcId="{7087D423-DAFA-4C41-A6FE-3F24B338DE94}" destId="{FC9A74C9-D5A6-4022-8CEF-0A6F756441F4}" srcOrd="0" destOrd="0" presId="urn:microsoft.com/office/officeart/2018/5/layout/IconCircleLabelList"/>
    <dgm:cxn modelId="{F5F68CDE-C922-461D-9255-6391BD3BF0BB}" type="presParOf" srcId="{7087D423-DAFA-4C41-A6FE-3F24B338DE94}" destId="{2B716093-4126-485D-8FA3-FF8C1F3F11C9}" srcOrd="1" destOrd="0" presId="urn:microsoft.com/office/officeart/2018/5/layout/IconCircleLabelList"/>
    <dgm:cxn modelId="{835F92B1-31AF-4803-A6A0-94A3A96B1D19}" type="presParOf" srcId="{7087D423-DAFA-4C41-A6FE-3F24B338DE94}" destId="{505F217C-3733-4B0B-86A0-CEC25B59D624}" srcOrd="2" destOrd="0" presId="urn:microsoft.com/office/officeart/2018/5/layout/IconCircleLabelList"/>
    <dgm:cxn modelId="{CC229E35-86E6-45F8-AFB7-D6F9BA5331D9}" type="presParOf" srcId="{7087D423-DAFA-4C41-A6FE-3F24B338DE94}" destId="{B2F83A65-64B8-495A-B9BE-AE65A2351797}" srcOrd="3" destOrd="0" presId="urn:microsoft.com/office/officeart/2018/5/layout/IconCircleLabelList"/>
    <dgm:cxn modelId="{F4698313-3290-4CE4-B2BE-A81086591BF8}" type="presParOf" srcId="{55433367-A7AE-4DE3-924B-B3FE905DDE92}" destId="{DB0D2067-CF31-4C34-8B67-029D113EC8FC}" srcOrd="7" destOrd="0" presId="urn:microsoft.com/office/officeart/2018/5/layout/IconCircleLabelList"/>
    <dgm:cxn modelId="{B3827E58-A040-4C30-8B65-6A7373478029}" type="presParOf" srcId="{55433367-A7AE-4DE3-924B-B3FE905DDE92}" destId="{6D89FD0C-A0BD-460C-8D72-6088CDB3ED78}" srcOrd="8" destOrd="0" presId="urn:microsoft.com/office/officeart/2018/5/layout/IconCircleLabelList"/>
    <dgm:cxn modelId="{E766C478-8BB0-4B4D-91DB-C9CE7F580F22}" type="presParOf" srcId="{6D89FD0C-A0BD-460C-8D72-6088CDB3ED78}" destId="{5E7B7520-D1D8-4CB8-809E-6B00389CE5B7}" srcOrd="0" destOrd="0" presId="urn:microsoft.com/office/officeart/2018/5/layout/IconCircleLabelList"/>
    <dgm:cxn modelId="{27732ADB-90E0-42C9-BA10-3833B1B4144D}" type="presParOf" srcId="{6D89FD0C-A0BD-460C-8D72-6088CDB3ED78}" destId="{D6514B23-5955-4912-A911-4286778788E5}" srcOrd="1" destOrd="0" presId="urn:microsoft.com/office/officeart/2018/5/layout/IconCircleLabelList"/>
    <dgm:cxn modelId="{415F3ED8-BD1C-4BC5-9178-2AC6C181B3FB}" type="presParOf" srcId="{6D89FD0C-A0BD-460C-8D72-6088CDB3ED78}" destId="{8603040A-CDB8-4109-8454-08DB56B6B8F1}" srcOrd="2" destOrd="0" presId="urn:microsoft.com/office/officeart/2018/5/layout/IconCircleLabelList"/>
    <dgm:cxn modelId="{0AD3C25E-0D6C-4FD3-AAE4-E913956E0BCB}" type="presParOf" srcId="{6D89FD0C-A0BD-460C-8D72-6088CDB3ED78}" destId="{80B5EA73-B469-4A62-BEA7-27B4BC9EC079}" srcOrd="3" destOrd="0" presId="urn:microsoft.com/office/officeart/2018/5/layout/IconCircleLabelList"/>
    <dgm:cxn modelId="{CC0DDF3A-33D2-459A-8BF7-8CEAB5B6F3B1}" type="presParOf" srcId="{55433367-A7AE-4DE3-924B-B3FE905DDE92}" destId="{B47B0DDD-5D8B-432F-9FEE-DB457309173A}" srcOrd="9" destOrd="0" presId="urn:microsoft.com/office/officeart/2018/5/layout/IconCircleLabelList"/>
    <dgm:cxn modelId="{C48D33EF-77AF-420E-A698-BF2FE25C08F2}" type="presParOf" srcId="{55433367-A7AE-4DE3-924B-B3FE905DDE92}" destId="{A87FF7F0-A6EE-457B-84CD-100B0CE3701A}" srcOrd="10" destOrd="0" presId="urn:microsoft.com/office/officeart/2018/5/layout/IconCircleLabelList"/>
    <dgm:cxn modelId="{7150B1D5-E4DB-4760-BDF9-93A59E79693D}" type="presParOf" srcId="{A87FF7F0-A6EE-457B-84CD-100B0CE3701A}" destId="{135F8AE3-4F2D-4C3F-BAC6-13A038CFFD14}" srcOrd="0" destOrd="0" presId="urn:microsoft.com/office/officeart/2018/5/layout/IconCircleLabelList"/>
    <dgm:cxn modelId="{BB8F2528-2CFA-4872-979D-D584A7776D9B}" type="presParOf" srcId="{A87FF7F0-A6EE-457B-84CD-100B0CE3701A}" destId="{6A36BD49-C32E-41A4-850F-35E978BE0197}" srcOrd="1" destOrd="0" presId="urn:microsoft.com/office/officeart/2018/5/layout/IconCircleLabelList"/>
    <dgm:cxn modelId="{2EDAEADF-34EC-42C8-B6BB-AA261B70EB7C}" type="presParOf" srcId="{A87FF7F0-A6EE-457B-84CD-100B0CE3701A}" destId="{4EA5B7E6-A36A-49E4-8035-13F616FB3E39}" srcOrd="2" destOrd="0" presId="urn:microsoft.com/office/officeart/2018/5/layout/IconCircleLabelList"/>
    <dgm:cxn modelId="{4ECF7CA7-5DC9-4C3C-9AA6-CA4113780593}" type="presParOf" srcId="{A87FF7F0-A6EE-457B-84CD-100B0CE3701A}" destId="{970B91C9-47C3-422B-945E-A3816B00047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F9EB61-2D50-4B2E-B8B5-E29E5281710A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2AC5F6-B1FD-4324-AF43-2EE117CEA456}">
      <dgm:prSet/>
      <dgm:spPr/>
      <dgm:t>
        <a:bodyPr/>
        <a:lstStyle/>
        <a:p>
          <a:r>
            <a:rPr lang="en-US"/>
            <a:t>Source</a:t>
          </a:r>
        </a:p>
      </dgm:t>
    </dgm:pt>
    <dgm:pt modelId="{EC057D98-1A69-4CF5-8EF4-BB39B9882858}" type="parTrans" cxnId="{6CD69765-0A4D-4C35-926F-D4C3EEDDCE2A}">
      <dgm:prSet/>
      <dgm:spPr/>
      <dgm:t>
        <a:bodyPr/>
        <a:lstStyle/>
        <a:p>
          <a:endParaRPr lang="en-US"/>
        </a:p>
      </dgm:t>
    </dgm:pt>
    <dgm:pt modelId="{BD8C3DE9-911E-43F7-81ED-65C3FB38EC40}" type="sibTrans" cxnId="{6CD69765-0A4D-4C35-926F-D4C3EEDDCE2A}">
      <dgm:prSet/>
      <dgm:spPr/>
      <dgm:t>
        <a:bodyPr/>
        <a:lstStyle/>
        <a:p>
          <a:endParaRPr lang="en-US"/>
        </a:p>
      </dgm:t>
    </dgm:pt>
    <dgm:pt modelId="{E34BF73D-1506-48CE-A9D5-49FDF9F4E741}">
      <dgm:prSet/>
      <dgm:spPr/>
      <dgm:t>
        <a:bodyPr/>
        <a:lstStyle/>
        <a:p>
          <a:r>
            <a:rPr lang="en-US" dirty="0"/>
            <a:t>Source 1: Twitter Mining using Tweepy</a:t>
          </a:r>
        </a:p>
      </dgm:t>
    </dgm:pt>
    <dgm:pt modelId="{392A11F0-6DB4-4D3C-983A-19B2F61E5099}" type="parTrans" cxnId="{0A0CA8FC-C3BA-4DAE-90F2-29D8585055BF}">
      <dgm:prSet/>
      <dgm:spPr/>
      <dgm:t>
        <a:bodyPr/>
        <a:lstStyle/>
        <a:p>
          <a:endParaRPr lang="en-US"/>
        </a:p>
      </dgm:t>
    </dgm:pt>
    <dgm:pt modelId="{DE395C66-286E-4054-B64C-660240EF70FF}" type="sibTrans" cxnId="{0A0CA8FC-C3BA-4DAE-90F2-29D8585055BF}">
      <dgm:prSet/>
      <dgm:spPr/>
      <dgm:t>
        <a:bodyPr/>
        <a:lstStyle/>
        <a:p>
          <a:endParaRPr lang="en-US"/>
        </a:p>
      </dgm:t>
    </dgm:pt>
    <dgm:pt modelId="{111FFD4A-B535-4E5F-8C20-302190135A47}">
      <dgm:prSet/>
      <dgm:spPr/>
      <dgm:t>
        <a:bodyPr/>
        <a:lstStyle/>
        <a:p>
          <a:r>
            <a:rPr lang="en-US"/>
            <a:t>Link</a:t>
          </a:r>
        </a:p>
      </dgm:t>
    </dgm:pt>
    <dgm:pt modelId="{3A575169-0729-4557-BB9E-A513D4ED121D}" type="parTrans" cxnId="{2652B32E-AE03-4ACC-AC24-4CDD535DD810}">
      <dgm:prSet/>
      <dgm:spPr/>
      <dgm:t>
        <a:bodyPr/>
        <a:lstStyle/>
        <a:p>
          <a:endParaRPr lang="en-US"/>
        </a:p>
      </dgm:t>
    </dgm:pt>
    <dgm:pt modelId="{B27615FB-3016-441A-BC36-807A86A5BA08}" type="sibTrans" cxnId="{2652B32E-AE03-4ACC-AC24-4CDD535DD810}">
      <dgm:prSet/>
      <dgm:spPr/>
      <dgm:t>
        <a:bodyPr/>
        <a:lstStyle/>
        <a:p>
          <a:endParaRPr lang="en-US"/>
        </a:p>
      </dgm:t>
    </dgm:pt>
    <dgm:pt modelId="{7C91DE03-FDA3-429E-BCB7-B49897A863FB}">
      <dgm:prSet/>
      <dgm:spPr/>
      <dgm:t>
        <a:bodyPr/>
        <a:lstStyle/>
        <a:p>
          <a:r>
            <a:rPr lang="en-US" dirty="0"/>
            <a:t>Link: https://www.kaggle.com/datasets/gpreda/all-covid19-vaccines-tweets?resource=download </a:t>
          </a:r>
        </a:p>
      </dgm:t>
    </dgm:pt>
    <dgm:pt modelId="{809BE7F9-4EC5-45F2-9970-26DBFF3D06D7}" type="parTrans" cxnId="{BE2C926B-E7DA-4360-A6A1-A7C8B73BB853}">
      <dgm:prSet/>
      <dgm:spPr/>
      <dgm:t>
        <a:bodyPr/>
        <a:lstStyle/>
        <a:p>
          <a:endParaRPr lang="en-US"/>
        </a:p>
      </dgm:t>
    </dgm:pt>
    <dgm:pt modelId="{E40335E3-2966-4514-B68E-420A4E10BD47}" type="sibTrans" cxnId="{BE2C926B-E7DA-4360-A6A1-A7C8B73BB853}">
      <dgm:prSet/>
      <dgm:spPr/>
      <dgm:t>
        <a:bodyPr/>
        <a:lstStyle/>
        <a:p>
          <a:endParaRPr lang="en-US"/>
        </a:p>
      </dgm:t>
    </dgm:pt>
    <dgm:pt modelId="{5F0C0E4B-FB12-4516-B4A9-739E1E81D513}">
      <dgm:prSet/>
      <dgm:spPr/>
      <dgm:t>
        <a:bodyPr/>
        <a:lstStyle/>
        <a:p>
          <a:r>
            <a:rPr lang="en-US"/>
            <a:t>Twitter</a:t>
          </a:r>
        </a:p>
      </dgm:t>
    </dgm:pt>
    <dgm:pt modelId="{617C3CCE-2904-4F01-ABBF-7565D8F55A3A}" type="parTrans" cxnId="{2040ABD7-8070-495B-9562-A934215BC605}">
      <dgm:prSet/>
      <dgm:spPr/>
      <dgm:t>
        <a:bodyPr/>
        <a:lstStyle/>
        <a:p>
          <a:endParaRPr lang="en-US"/>
        </a:p>
      </dgm:t>
    </dgm:pt>
    <dgm:pt modelId="{C8344DBD-1CD7-437A-B812-9CAE16CFC3AA}" type="sibTrans" cxnId="{2040ABD7-8070-495B-9562-A934215BC605}">
      <dgm:prSet/>
      <dgm:spPr/>
      <dgm:t>
        <a:bodyPr/>
        <a:lstStyle/>
        <a:p>
          <a:endParaRPr lang="en-US"/>
        </a:p>
      </dgm:t>
    </dgm:pt>
    <dgm:pt modelId="{DB638863-3EB2-43C7-B866-C6F761B1CD59}">
      <dgm:prSet/>
      <dgm:spPr/>
      <dgm:t>
        <a:bodyPr/>
        <a:lstStyle/>
        <a:p>
          <a:r>
            <a:rPr lang="en-US" dirty="0"/>
            <a:t>To access Twitter API, the data is collected using the Tweepy Python package with a search term for each vaccine</a:t>
          </a:r>
        </a:p>
      </dgm:t>
    </dgm:pt>
    <dgm:pt modelId="{34A1764A-AF9E-4EA4-93C1-1E0C18867AE9}" type="parTrans" cxnId="{3CB6E608-824F-4F64-B4F3-990420F6ACDB}">
      <dgm:prSet/>
      <dgm:spPr/>
      <dgm:t>
        <a:bodyPr/>
        <a:lstStyle/>
        <a:p>
          <a:endParaRPr lang="en-US"/>
        </a:p>
      </dgm:t>
    </dgm:pt>
    <dgm:pt modelId="{1EE3EB28-4451-4D23-9C3E-41392D28940A}" type="sibTrans" cxnId="{3CB6E608-824F-4F64-B4F3-990420F6ACDB}">
      <dgm:prSet/>
      <dgm:spPr/>
      <dgm:t>
        <a:bodyPr/>
        <a:lstStyle/>
        <a:p>
          <a:endParaRPr lang="en-US"/>
        </a:p>
      </dgm:t>
    </dgm:pt>
    <dgm:pt modelId="{329ACB73-D2D8-4C17-BA00-4CDBE6473183}">
      <dgm:prSet/>
      <dgm:spPr/>
      <dgm:t>
        <a:bodyPr/>
        <a:lstStyle/>
        <a:p>
          <a:r>
            <a:rPr lang="en-US" dirty="0"/>
            <a:t>Source 2: Kaggle</a:t>
          </a:r>
        </a:p>
      </dgm:t>
    </dgm:pt>
    <dgm:pt modelId="{CCC2C447-226D-4F51-944D-C5856BB79E3A}" type="parTrans" cxnId="{A08AD4EB-F0AB-4D93-9CFD-02327891FC8C}">
      <dgm:prSet/>
      <dgm:spPr/>
      <dgm:t>
        <a:bodyPr/>
        <a:lstStyle/>
        <a:p>
          <a:endParaRPr lang="en-IN"/>
        </a:p>
      </dgm:t>
    </dgm:pt>
    <dgm:pt modelId="{294243E2-E536-49AF-BCC0-F4974582BAA6}" type="sibTrans" cxnId="{A08AD4EB-F0AB-4D93-9CFD-02327891FC8C}">
      <dgm:prSet/>
      <dgm:spPr/>
      <dgm:t>
        <a:bodyPr/>
        <a:lstStyle/>
        <a:p>
          <a:endParaRPr lang="en-IN"/>
        </a:p>
      </dgm:t>
    </dgm:pt>
    <dgm:pt modelId="{E260B140-C2FE-4850-BB98-78834EB7A80F}" type="pres">
      <dgm:prSet presAssocID="{B4F9EB61-2D50-4B2E-B8B5-E29E5281710A}" presName="Name0" presStyleCnt="0">
        <dgm:presLayoutVars>
          <dgm:dir/>
          <dgm:animLvl val="lvl"/>
          <dgm:resizeHandles val="exact"/>
        </dgm:presLayoutVars>
      </dgm:prSet>
      <dgm:spPr/>
    </dgm:pt>
    <dgm:pt modelId="{A68A51E7-EAB2-48A1-A623-41668E0700E8}" type="pres">
      <dgm:prSet presAssocID="{C52AC5F6-B1FD-4324-AF43-2EE117CEA456}" presName="linNode" presStyleCnt="0"/>
      <dgm:spPr/>
    </dgm:pt>
    <dgm:pt modelId="{95BB433E-9CEA-45F1-AC74-865E134FDACE}" type="pres">
      <dgm:prSet presAssocID="{C52AC5F6-B1FD-4324-AF43-2EE117CEA45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5F249134-E518-410F-9E71-E69D3E7118CB}" type="pres">
      <dgm:prSet presAssocID="{C52AC5F6-B1FD-4324-AF43-2EE117CEA456}" presName="descendantText" presStyleLbl="alignAccFollowNode1" presStyleIdx="0" presStyleCnt="3">
        <dgm:presLayoutVars>
          <dgm:bulletEnabled/>
        </dgm:presLayoutVars>
      </dgm:prSet>
      <dgm:spPr/>
    </dgm:pt>
    <dgm:pt modelId="{4CFF1221-B6E2-4585-93E2-76527C18B92C}" type="pres">
      <dgm:prSet presAssocID="{BD8C3DE9-911E-43F7-81ED-65C3FB38EC40}" presName="sp" presStyleCnt="0"/>
      <dgm:spPr/>
    </dgm:pt>
    <dgm:pt modelId="{D44AB6BA-6867-48C1-A75B-BB493FA76A87}" type="pres">
      <dgm:prSet presAssocID="{111FFD4A-B535-4E5F-8C20-302190135A47}" presName="linNode" presStyleCnt="0"/>
      <dgm:spPr/>
    </dgm:pt>
    <dgm:pt modelId="{331A942B-B92F-441D-930D-EA381F0890E8}" type="pres">
      <dgm:prSet presAssocID="{111FFD4A-B535-4E5F-8C20-302190135A47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35D185D7-73AE-49C1-9391-EE50D16F9C8B}" type="pres">
      <dgm:prSet presAssocID="{111FFD4A-B535-4E5F-8C20-302190135A47}" presName="descendantText" presStyleLbl="alignAccFollowNode1" presStyleIdx="1" presStyleCnt="3">
        <dgm:presLayoutVars>
          <dgm:bulletEnabled/>
        </dgm:presLayoutVars>
      </dgm:prSet>
      <dgm:spPr/>
    </dgm:pt>
    <dgm:pt modelId="{4EA2AD14-AC70-4A93-82E1-388E6B10E1C7}" type="pres">
      <dgm:prSet presAssocID="{B27615FB-3016-441A-BC36-807A86A5BA08}" presName="sp" presStyleCnt="0"/>
      <dgm:spPr/>
    </dgm:pt>
    <dgm:pt modelId="{885B39B4-9AE3-4F58-AC11-82E0752D1144}" type="pres">
      <dgm:prSet presAssocID="{5F0C0E4B-FB12-4516-B4A9-739E1E81D513}" presName="linNode" presStyleCnt="0"/>
      <dgm:spPr/>
    </dgm:pt>
    <dgm:pt modelId="{A9BB5E75-8335-498C-90F2-2D4F829B77A7}" type="pres">
      <dgm:prSet presAssocID="{5F0C0E4B-FB12-4516-B4A9-739E1E81D513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F5B290D-4A36-4B3C-9111-D1BC3590F991}" type="pres">
      <dgm:prSet presAssocID="{5F0C0E4B-FB12-4516-B4A9-739E1E81D513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3CB6E608-824F-4F64-B4F3-990420F6ACDB}" srcId="{5F0C0E4B-FB12-4516-B4A9-739E1E81D513}" destId="{DB638863-3EB2-43C7-B866-C6F761B1CD59}" srcOrd="0" destOrd="0" parTransId="{34A1764A-AF9E-4EA4-93C1-1E0C18867AE9}" sibTransId="{1EE3EB28-4451-4D23-9C3E-41392D28940A}"/>
    <dgm:cxn modelId="{2652B32E-AE03-4ACC-AC24-4CDD535DD810}" srcId="{B4F9EB61-2D50-4B2E-B8B5-E29E5281710A}" destId="{111FFD4A-B535-4E5F-8C20-302190135A47}" srcOrd="1" destOrd="0" parTransId="{3A575169-0729-4557-BB9E-A513D4ED121D}" sibTransId="{B27615FB-3016-441A-BC36-807A86A5BA08}"/>
    <dgm:cxn modelId="{23876036-4A03-4F26-8143-BCEAF7D14A79}" type="presOf" srcId="{DB638863-3EB2-43C7-B866-C6F761B1CD59}" destId="{8F5B290D-4A36-4B3C-9111-D1BC3590F991}" srcOrd="0" destOrd="0" presId="urn:microsoft.com/office/officeart/2016/7/layout/VerticalSolidActionList"/>
    <dgm:cxn modelId="{B7734E40-C6C2-4DF9-8E94-887923A80B6B}" type="presOf" srcId="{E34BF73D-1506-48CE-A9D5-49FDF9F4E741}" destId="{5F249134-E518-410F-9E71-E69D3E7118CB}" srcOrd="0" destOrd="0" presId="urn:microsoft.com/office/officeart/2016/7/layout/VerticalSolidActionList"/>
    <dgm:cxn modelId="{6CD69765-0A4D-4C35-926F-D4C3EEDDCE2A}" srcId="{B4F9EB61-2D50-4B2E-B8B5-E29E5281710A}" destId="{C52AC5F6-B1FD-4324-AF43-2EE117CEA456}" srcOrd="0" destOrd="0" parTransId="{EC057D98-1A69-4CF5-8EF4-BB39B9882858}" sibTransId="{BD8C3DE9-911E-43F7-81ED-65C3FB38EC40}"/>
    <dgm:cxn modelId="{5C400566-22C8-4461-9B63-0EBDABA77C16}" type="presOf" srcId="{5F0C0E4B-FB12-4516-B4A9-739E1E81D513}" destId="{A9BB5E75-8335-498C-90F2-2D4F829B77A7}" srcOrd="0" destOrd="0" presId="urn:microsoft.com/office/officeart/2016/7/layout/VerticalSolidActionList"/>
    <dgm:cxn modelId="{D0611166-F8BC-46AD-8FCC-4636E1CC2275}" type="presOf" srcId="{7C91DE03-FDA3-429E-BCB7-B49897A863FB}" destId="{35D185D7-73AE-49C1-9391-EE50D16F9C8B}" srcOrd="0" destOrd="0" presId="urn:microsoft.com/office/officeart/2016/7/layout/VerticalSolidActionList"/>
    <dgm:cxn modelId="{BE2C926B-E7DA-4360-A6A1-A7C8B73BB853}" srcId="{111FFD4A-B535-4E5F-8C20-302190135A47}" destId="{7C91DE03-FDA3-429E-BCB7-B49897A863FB}" srcOrd="0" destOrd="0" parTransId="{809BE7F9-4EC5-45F2-9970-26DBFF3D06D7}" sibTransId="{E40335E3-2966-4514-B68E-420A4E10BD47}"/>
    <dgm:cxn modelId="{0A0483B1-649D-4973-AFF9-F7F3F6052761}" type="presOf" srcId="{111FFD4A-B535-4E5F-8C20-302190135A47}" destId="{331A942B-B92F-441D-930D-EA381F0890E8}" srcOrd="0" destOrd="0" presId="urn:microsoft.com/office/officeart/2016/7/layout/VerticalSolidActionList"/>
    <dgm:cxn modelId="{2040ABD7-8070-495B-9562-A934215BC605}" srcId="{B4F9EB61-2D50-4B2E-B8B5-E29E5281710A}" destId="{5F0C0E4B-FB12-4516-B4A9-739E1E81D513}" srcOrd="2" destOrd="0" parTransId="{617C3CCE-2904-4F01-ABBF-7565D8F55A3A}" sibTransId="{C8344DBD-1CD7-437A-B812-9CAE16CFC3AA}"/>
    <dgm:cxn modelId="{221392DA-E6F3-45A4-954F-F74BD75080EF}" type="presOf" srcId="{B4F9EB61-2D50-4B2E-B8B5-E29E5281710A}" destId="{E260B140-C2FE-4850-BB98-78834EB7A80F}" srcOrd="0" destOrd="0" presId="urn:microsoft.com/office/officeart/2016/7/layout/VerticalSolidActionList"/>
    <dgm:cxn modelId="{211BE4E4-E56A-4873-A13D-BFB50F746832}" type="presOf" srcId="{C52AC5F6-B1FD-4324-AF43-2EE117CEA456}" destId="{95BB433E-9CEA-45F1-AC74-865E134FDACE}" srcOrd="0" destOrd="0" presId="urn:microsoft.com/office/officeart/2016/7/layout/VerticalSolidActionList"/>
    <dgm:cxn modelId="{A08AD4EB-F0AB-4D93-9CFD-02327891FC8C}" srcId="{C52AC5F6-B1FD-4324-AF43-2EE117CEA456}" destId="{329ACB73-D2D8-4C17-BA00-4CDBE6473183}" srcOrd="1" destOrd="0" parTransId="{CCC2C447-226D-4F51-944D-C5856BB79E3A}" sibTransId="{294243E2-E536-49AF-BCC0-F4974582BAA6}"/>
    <dgm:cxn modelId="{76185EEE-CB4C-41B5-86BE-152C2A4C32B8}" type="presOf" srcId="{329ACB73-D2D8-4C17-BA00-4CDBE6473183}" destId="{5F249134-E518-410F-9E71-E69D3E7118CB}" srcOrd="0" destOrd="1" presId="urn:microsoft.com/office/officeart/2016/7/layout/VerticalSolidActionList"/>
    <dgm:cxn modelId="{0A0CA8FC-C3BA-4DAE-90F2-29D8585055BF}" srcId="{C52AC5F6-B1FD-4324-AF43-2EE117CEA456}" destId="{E34BF73D-1506-48CE-A9D5-49FDF9F4E741}" srcOrd="0" destOrd="0" parTransId="{392A11F0-6DB4-4D3C-983A-19B2F61E5099}" sibTransId="{DE395C66-286E-4054-B64C-660240EF70FF}"/>
    <dgm:cxn modelId="{3B37B961-645B-486E-A53F-B18487259360}" type="presParOf" srcId="{E260B140-C2FE-4850-BB98-78834EB7A80F}" destId="{A68A51E7-EAB2-48A1-A623-41668E0700E8}" srcOrd="0" destOrd="0" presId="urn:microsoft.com/office/officeart/2016/7/layout/VerticalSolidActionList"/>
    <dgm:cxn modelId="{50DF7150-8FAB-4072-8C35-C869000CB452}" type="presParOf" srcId="{A68A51E7-EAB2-48A1-A623-41668E0700E8}" destId="{95BB433E-9CEA-45F1-AC74-865E134FDACE}" srcOrd="0" destOrd="0" presId="urn:microsoft.com/office/officeart/2016/7/layout/VerticalSolidActionList"/>
    <dgm:cxn modelId="{A263A9F1-1E7B-4996-8661-029C05863644}" type="presParOf" srcId="{A68A51E7-EAB2-48A1-A623-41668E0700E8}" destId="{5F249134-E518-410F-9E71-E69D3E7118CB}" srcOrd="1" destOrd="0" presId="urn:microsoft.com/office/officeart/2016/7/layout/VerticalSolidActionList"/>
    <dgm:cxn modelId="{EF5A4B6E-0A05-4E68-AA31-772E328A61D7}" type="presParOf" srcId="{E260B140-C2FE-4850-BB98-78834EB7A80F}" destId="{4CFF1221-B6E2-4585-93E2-76527C18B92C}" srcOrd="1" destOrd="0" presId="urn:microsoft.com/office/officeart/2016/7/layout/VerticalSolidActionList"/>
    <dgm:cxn modelId="{7F07CCB0-3D21-429C-9892-888C3390BA19}" type="presParOf" srcId="{E260B140-C2FE-4850-BB98-78834EB7A80F}" destId="{D44AB6BA-6867-48C1-A75B-BB493FA76A87}" srcOrd="2" destOrd="0" presId="urn:microsoft.com/office/officeart/2016/7/layout/VerticalSolidActionList"/>
    <dgm:cxn modelId="{63D1388C-3B5A-4E38-8D4E-8D0DF1D71373}" type="presParOf" srcId="{D44AB6BA-6867-48C1-A75B-BB493FA76A87}" destId="{331A942B-B92F-441D-930D-EA381F0890E8}" srcOrd="0" destOrd="0" presId="urn:microsoft.com/office/officeart/2016/7/layout/VerticalSolidActionList"/>
    <dgm:cxn modelId="{C5475CBC-DB5E-4D80-B917-26AF935D1E0D}" type="presParOf" srcId="{D44AB6BA-6867-48C1-A75B-BB493FA76A87}" destId="{35D185D7-73AE-49C1-9391-EE50D16F9C8B}" srcOrd="1" destOrd="0" presId="urn:microsoft.com/office/officeart/2016/7/layout/VerticalSolidActionList"/>
    <dgm:cxn modelId="{4B0702C6-FAAE-4B32-A006-42836BF93398}" type="presParOf" srcId="{E260B140-C2FE-4850-BB98-78834EB7A80F}" destId="{4EA2AD14-AC70-4A93-82E1-388E6B10E1C7}" srcOrd="3" destOrd="0" presId="urn:microsoft.com/office/officeart/2016/7/layout/VerticalSolidActionList"/>
    <dgm:cxn modelId="{32335A95-BD92-4452-82CD-C3473261BFBC}" type="presParOf" srcId="{E260B140-C2FE-4850-BB98-78834EB7A80F}" destId="{885B39B4-9AE3-4F58-AC11-82E0752D1144}" srcOrd="4" destOrd="0" presId="urn:microsoft.com/office/officeart/2016/7/layout/VerticalSolidActionList"/>
    <dgm:cxn modelId="{1A850CAF-96C7-4036-9C9D-37BEB6D13ED8}" type="presParOf" srcId="{885B39B4-9AE3-4F58-AC11-82E0752D1144}" destId="{A9BB5E75-8335-498C-90F2-2D4F829B77A7}" srcOrd="0" destOrd="0" presId="urn:microsoft.com/office/officeart/2016/7/layout/VerticalSolidActionList"/>
    <dgm:cxn modelId="{8225BADF-A543-45FA-9061-84384A25C70C}" type="presParOf" srcId="{885B39B4-9AE3-4F58-AC11-82E0752D1144}" destId="{8F5B290D-4A36-4B3C-9111-D1BC3590F991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77FC66-C819-4AA6-B60A-2D0AE146553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C0A6CF-0B81-4E6F-9FC2-FD1304023DC1}">
      <dgm:prSet/>
      <dgm:spPr/>
      <dgm:t>
        <a:bodyPr/>
        <a:lstStyle/>
        <a:p>
          <a:r>
            <a:rPr lang="en-IN" dirty="0"/>
            <a:t>No of tweets used for Analysis using Kaggle Data set – 228207</a:t>
          </a:r>
          <a:endParaRPr lang="en-US" dirty="0"/>
        </a:p>
      </dgm:t>
    </dgm:pt>
    <dgm:pt modelId="{A5276BDA-486E-4A80-BD5D-76DD76F0E6E7}" type="parTrans" cxnId="{933EBF34-7FBF-48E6-93C1-759B8CD2639D}">
      <dgm:prSet/>
      <dgm:spPr/>
      <dgm:t>
        <a:bodyPr/>
        <a:lstStyle/>
        <a:p>
          <a:endParaRPr lang="en-US"/>
        </a:p>
      </dgm:t>
    </dgm:pt>
    <dgm:pt modelId="{15D21B1F-BC1F-41D7-AD62-D02CF826FAC4}" type="sibTrans" cxnId="{933EBF34-7FBF-48E6-93C1-759B8CD2639D}">
      <dgm:prSet/>
      <dgm:spPr/>
      <dgm:t>
        <a:bodyPr/>
        <a:lstStyle/>
        <a:p>
          <a:endParaRPr lang="en-US"/>
        </a:p>
      </dgm:t>
    </dgm:pt>
    <dgm:pt modelId="{4DAADA7B-B9D1-4450-85C7-73BD04576372}">
      <dgm:prSet/>
      <dgm:spPr/>
      <dgm:t>
        <a:bodyPr/>
        <a:lstStyle/>
        <a:p>
          <a:r>
            <a:rPr lang="en-US"/>
            <a:t>The initial data came from tweets about the Pfizer/BioNTech vaccine. Then there were tweets from Sinopharm, Sinovac, Moderna, Oxford/Astra-Zeneca, Covaxin, and Sputnik V vaccines added. The collection was twice a day in the beginning, until the Author approximated the new tweets quota, and then collection (for all vaccines) stabilized at once a day, during the morning hours (GMT).</a:t>
          </a:r>
        </a:p>
      </dgm:t>
    </dgm:pt>
    <dgm:pt modelId="{041AB148-B3AF-4076-A44E-F2AD9E03B930}" type="parTrans" cxnId="{3BB140F2-3182-4A51-B116-F8DE25307533}">
      <dgm:prSet/>
      <dgm:spPr/>
      <dgm:t>
        <a:bodyPr/>
        <a:lstStyle/>
        <a:p>
          <a:endParaRPr lang="en-US"/>
        </a:p>
      </dgm:t>
    </dgm:pt>
    <dgm:pt modelId="{E6E1D0C2-0398-400D-984D-6945BD58710A}" type="sibTrans" cxnId="{3BB140F2-3182-4A51-B116-F8DE25307533}">
      <dgm:prSet/>
      <dgm:spPr/>
      <dgm:t>
        <a:bodyPr/>
        <a:lstStyle/>
        <a:p>
          <a:endParaRPr lang="en-US"/>
        </a:p>
      </dgm:t>
    </dgm:pt>
    <dgm:pt modelId="{9A203564-D5A1-4722-B550-6ED73325AEEE}">
      <dgm:prSet/>
      <dgm:spPr/>
      <dgm:t>
        <a:bodyPr/>
        <a:lstStyle/>
        <a:p>
          <a:r>
            <a:rPr lang="en-IN" b="1" dirty="0">
              <a:latin typeface="Calibri" panose="020F0502020204030204" pitchFamily="34" charset="0"/>
            </a:rPr>
            <a:t>Attributes:- 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Id,</a:t>
          </a:r>
          <a:r>
            <a:rPr lang="en-IN" b="1" dirty="0"/>
            <a:t> </a:t>
          </a:r>
          <a:r>
            <a:rPr lang="en-IN" b="1" i="0" u="none" strike="noStrike" dirty="0" err="1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rPr>
            <a:t>user_name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solidFill>
                <a:schemeClr val="tx1"/>
              </a:solidFill>
              <a:effectLst/>
              <a:latin typeface="Calibri" panose="020F0502020204030204" pitchFamily="34" charset="0"/>
            </a:rPr>
            <a:t>user_location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user_description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user_created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solidFill>
                <a:schemeClr val="tx1"/>
              </a:solidFill>
              <a:effectLst/>
              <a:latin typeface="Calibri" panose="020F0502020204030204" pitchFamily="34" charset="0"/>
            </a:rPr>
            <a:t>user_followers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user_friends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user_favourites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user_verified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date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text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hashtags,</a:t>
          </a:r>
          <a:r>
            <a:rPr lang="en-IN" b="1" dirty="0"/>
            <a:t> 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source,</a:t>
          </a:r>
          <a:r>
            <a:rPr lang="en-IN" b="1" dirty="0"/>
            <a:t> 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retweets,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favorites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,</a:t>
          </a:r>
          <a:r>
            <a:rPr lang="en-IN" b="1" dirty="0"/>
            <a:t> </a:t>
          </a:r>
          <a:r>
            <a:rPr lang="en-IN" b="1" i="0" u="none" strike="noStrike" dirty="0" err="1">
              <a:effectLst/>
              <a:latin typeface="Calibri" panose="020F0502020204030204" pitchFamily="34" charset="0"/>
            </a:rPr>
            <a:t>is_retweet</a:t>
          </a:r>
          <a:r>
            <a:rPr lang="en-IN" b="1" i="0" u="none" strike="noStrike" dirty="0">
              <a:effectLst/>
              <a:latin typeface="Calibri" panose="020F0502020204030204" pitchFamily="34" charset="0"/>
            </a:rPr>
            <a:t>.</a:t>
          </a:r>
          <a:endParaRPr lang="en-US" dirty="0"/>
        </a:p>
      </dgm:t>
    </dgm:pt>
    <dgm:pt modelId="{B9D132AF-EB93-4465-B958-5D3672B5ED52}" type="parTrans" cxnId="{DBB6A6BF-596E-44BD-A774-BCA19A2C01CE}">
      <dgm:prSet/>
      <dgm:spPr/>
      <dgm:t>
        <a:bodyPr/>
        <a:lstStyle/>
        <a:p>
          <a:endParaRPr lang="en-US"/>
        </a:p>
      </dgm:t>
    </dgm:pt>
    <dgm:pt modelId="{BDBCB797-FDE2-40C2-95BF-B5D4D90D9690}" type="sibTrans" cxnId="{DBB6A6BF-596E-44BD-A774-BCA19A2C01CE}">
      <dgm:prSet/>
      <dgm:spPr/>
      <dgm:t>
        <a:bodyPr/>
        <a:lstStyle/>
        <a:p>
          <a:endParaRPr lang="en-US"/>
        </a:p>
      </dgm:t>
    </dgm:pt>
    <dgm:pt modelId="{96D074CB-D3DB-4CE4-A841-8391E7BF1A41}">
      <dgm:prSet/>
      <dgm:spPr/>
      <dgm:t>
        <a:bodyPr/>
        <a:lstStyle/>
        <a:p>
          <a:r>
            <a:rPr lang="en-IN" dirty="0"/>
            <a:t>No of tweets used for Analysis using Twitter Mining - 4181</a:t>
          </a:r>
          <a:endParaRPr lang="en-US" dirty="0"/>
        </a:p>
      </dgm:t>
    </dgm:pt>
    <dgm:pt modelId="{08F2AA16-DF8A-4858-922D-B5713DB3E3F2}" type="parTrans" cxnId="{95DF2D07-DA60-4BBD-94EA-6816DB921F57}">
      <dgm:prSet/>
      <dgm:spPr/>
      <dgm:t>
        <a:bodyPr/>
        <a:lstStyle/>
        <a:p>
          <a:endParaRPr lang="en-IN"/>
        </a:p>
      </dgm:t>
    </dgm:pt>
    <dgm:pt modelId="{AA5EFECD-D40B-4714-A214-0C8F7145CA49}" type="sibTrans" cxnId="{95DF2D07-DA60-4BBD-94EA-6816DB921F57}">
      <dgm:prSet/>
      <dgm:spPr/>
      <dgm:t>
        <a:bodyPr/>
        <a:lstStyle/>
        <a:p>
          <a:endParaRPr lang="en-IN"/>
        </a:p>
      </dgm:t>
    </dgm:pt>
    <dgm:pt modelId="{E3DE00FA-96D1-450A-A15D-65629AB72D70}" type="pres">
      <dgm:prSet presAssocID="{CE77FC66-C819-4AA6-B60A-2D0AE1465536}" presName="linear" presStyleCnt="0">
        <dgm:presLayoutVars>
          <dgm:animLvl val="lvl"/>
          <dgm:resizeHandles val="exact"/>
        </dgm:presLayoutVars>
      </dgm:prSet>
      <dgm:spPr/>
    </dgm:pt>
    <dgm:pt modelId="{72CE274A-580A-4AE8-9E97-E543F130E6B8}" type="pres">
      <dgm:prSet presAssocID="{96D074CB-D3DB-4CE4-A841-8391E7BF1A4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78FE289-0FDE-4703-9E59-82C2F1F222DD}" type="pres">
      <dgm:prSet presAssocID="{AA5EFECD-D40B-4714-A214-0C8F7145CA49}" presName="spacer" presStyleCnt="0"/>
      <dgm:spPr/>
    </dgm:pt>
    <dgm:pt modelId="{6D09F1C2-A603-48DA-B2F7-23AD59898C26}" type="pres">
      <dgm:prSet presAssocID="{4EC0A6CF-0B81-4E6F-9FC2-FD1304023DC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258321E-6AB0-4E5C-A4B4-7EC054F55868}" type="pres">
      <dgm:prSet presAssocID="{15D21B1F-BC1F-41D7-AD62-D02CF826FAC4}" presName="spacer" presStyleCnt="0"/>
      <dgm:spPr/>
    </dgm:pt>
    <dgm:pt modelId="{65C5582A-F4B5-4DB0-ADE3-407A1CFDEDD1}" type="pres">
      <dgm:prSet presAssocID="{4DAADA7B-B9D1-4450-85C7-73BD0457637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3BC5EA9-6592-47C0-9698-8506AE906B56}" type="pres">
      <dgm:prSet presAssocID="{E6E1D0C2-0398-400D-984D-6945BD58710A}" presName="spacer" presStyleCnt="0"/>
      <dgm:spPr/>
    </dgm:pt>
    <dgm:pt modelId="{1DC86806-1F20-4F6E-9451-08FCBB50368A}" type="pres">
      <dgm:prSet presAssocID="{9A203564-D5A1-4722-B550-6ED73325AEEE}" presName="parentText" presStyleLbl="node1" presStyleIdx="3" presStyleCnt="4" custLinFactY="691" custLinFactNeighborX="-2460" custLinFactNeighborY="100000">
        <dgm:presLayoutVars>
          <dgm:chMax val="0"/>
          <dgm:bulletEnabled val="1"/>
        </dgm:presLayoutVars>
      </dgm:prSet>
      <dgm:spPr/>
    </dgm:pt>
  </dgm:ptLst>
  <dgm:cxnLst>
    <dgm:cxn modelId="{95DF2D07-DA60-4BBD-94EA-6816DB921F57}" srcId="{CE77FC66-C819-4AA6-B60A-2D0AE1465536}" destId="{96D074CB-D3DB-4CE4-A841-8391E7BF1A41}" srcOrd="0" destOrd="0" parTransId="{08F2AA16-DF8A-4858-922D-B5713DB3E3F2}" sibTransId="{AA5EFECD-D40B-4714-A214-0C8F7145CA49}"/>
    <dgm:cxn modelId="{091A1E09-17C4-49DB-AC51-34C3C8B996BF}" type="presOf" srcId="{9A203564-D5A1-4722-B550-6ED73325AEEE}" destId="{1DC86806-1F20-4F6E-9451-08FCBB50368A}" srcOrd="0" destOrd="0" presId="urn:microsoft.com/office/officeart/2005/8/layout/vList2"/>
    <dgm:cxn modelId="{ABFD0F13-5598-47EF-BA97-D38B275367B4}" type="presOf" srcId="{CE77FC66-C819-4AA6-B60A-2D0AE1465536}" destId="{E3DE00FA-96D1-450A-A15D-65629AB72D70}" srcOrd="0" destOrd="0" presId="urn:microsoft.com/office/officeart/2005/8/layout/vList2"/>
    <dgm:cxn modelId="{933EBF34-7FBF-48E6-93C1-759B8CD2639D}" srcId="{CE77FC66-C819-4AA6-B60A-2D0AE1465536}" destId="{4EC0A6CF-0B81-4E6F-9FC2-FD1304023DC1}" srcOrd="1" destOrd="0" parTransId="{A5276BDA-486E-4A80-BD5D-76DD76F0E6E7}" sibTransId="{15D21B1F-BC1F-41D7-AD62-D02CF826FAC4}"/>
    <dgm:cxn modelId="{4BEC403F-7899-4E20-9C9A-1FB840C81F09}" type="presOf" srcId="{4DAADA7B-B9D1-4450-85C7-73BD04576372}" destId="{65C5582A-F4B5-4DB0-ADE3-407A1CFDEDD1}" srcOrd="0" destOrd="0" presId="urn:microsoft.com/office/officeart/2005/8/layout/vList2"/>
    <dgm:cxn modelId="{3EFFC2A6-10DE-4F90-8A79-4F1868EB4F5C}" type="presOf" srcId="{96D074CB-D3DB-4CE4-A841-8391E7BF1A41}" destId="{72CE274A-580A-4AE8-9E97-E543F130E6B8}" srcOrd="0" destOrd="0" presId="urn:microsoft.com/office/officeart/2005/8/layout/vList2"/>
    <dgm:cxn modelId="{56DFC1AD-4EF3-4BDD-ACE1-3853D34FA0E0}" type="presOf" srcId="{4EC0A6CF-0B81-4E6F-9FC2-FD1304023DC1}" destId="{6D09F1C2-A603-48DA-B2F7-23AD59898C26}" srcOrd="0" destOrd="0" presId="urn:microsoft.com/office/officeart/2005/8/layout/vList2"/>
    <dgm:cxn modelId="{DBB6A6BF-596E-44BD-A774-BCA19A2C01CE}" srcId="{CE77FC66-C819-4AA6-B60A-2D0AE1465536}" destId="{9A203564-D5A1-4722-B550-6ED73325AEEE}" srcOrd="3" destOrd="0" parTransId="{B9D132AF-EB93-4465-B958-5D3672B5ED52}" sibTransId="{BDBCB797-FDE2-40C2-95BF-B5D4D90D9690}"/>
    <dgm:cxn modelId="{3BB140F2-3182-4A51-B116-F8DE25307533}" srcId="{CE77FC66-C819-4AA6-B60A-2D0AE1465536}" destId="{4DAADA7B-B9D1-4450-85C7-73BD04576372}" srcOrd="2" destOrd="0" parTransId="{041AB148-B3AF-4076-A44E-F2AD9E03B930}" sibTransId="{E6E1D0C2-0398-400D-984D-6945BD58710A}"/>
    <dgm:cxn modelId="{41C60E55-F860-426F-BF71-7C4E6B800034}" type="presParOf" srcId="{E3DE00FA-96D1-450A-A15D-65629AB72D70}" destId="{72CE274A-580A-4AE8-9E97-E543F130E6B8}" srcOrd="0" destOrd="0" presId="urn:microsoft.com/office/officeart/2005/8/layout/vList2"/>
    <dgm:cxn modelId="{41F63F07-00A2-4F0B-B965-C72F2A920446}" type="presParOf" srcId="{E3DE00FA-96D1-450A-A15D-65629AB72D70}" destId="{478FE289-0FDE-4703-9E59-82C2F1F222DD}" srcOrd="1" destOrd="0" presId="urn:microsoft.com/office/officeart/2005/8/layout/vList2"/>
    <dgm:cxn modelId="{83A8965C-B2EB-416A-BAB9-BE8C85E5B6C5}" type="presParOf" srcId="{E3DE00FA-96D1-450A-A15D-65629AB72D70}" destId="{6D09F1C2-A603-48DA-B2F7-23AD59898C26}" srcOrd="2" destOrd="0" presId="urn:microsoft.com/office/officeart/2005/8/layout/vList2"/>
    <dgm:cxn modelId="{ECB99852-CF91-4B35-8AF5-A0B069719CAC}" type="presParOf" srcId="{E3DE00FA-96D1-450A-A15D-65629AB72D70}" destId="{5258321E-6AB0-4E5C-A4B4-7EC054F55868}" srcOrd="3" destOrd="0" presId="urn:microsoft.com/office/officeart/2005/8/layout/vList2"/>
    <dgm:cxn modelId="{526DD6DC-8EEA-4A96-A155-4B1BC9775E97}" type="presParOf" srcId="{E3DE00FA-96D1-450A-A15D-65629AB72D70}" destId="{65C5582A-F4B5-4DB0-ADE3-407A1CFDEDD1}" srcOrd="4" destOrd="0" presId="urn:microsoft.com/office/officeart/2005/8/layout/vList2"/>
    <dgm:cxn modelId="{3FD54AC8-7C77-492B-A549-3D5423833115}" type="presParOf" srcId="{E3DE00FA-96D1-450A-A15D-65629AB72D70}" destId="{C3BC5EA9-6592-47C0-9698-8506AE906B56}" srcOrd="5" destOrd="0" presId="urn:microsoft.com/office/officeart/2005/8/layout/vList2"/>
    <dgm:cxn modelId="{798B6D17-668B-429D-981A-564C545DFDCA}" type="presParOf" srcId="{E3DE00FA-96D1-450A-A15D-65629AB72D70}" destId="{1DC86806-1F20-4F6E-9451-08FCBB50368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9F99EC-8791-4B80-BBFA-A209BDCA11A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24BD8892-8DDE-4ADA-9D55-3F21DEC69C1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DATA PRE- PROCESSING AND UNDERSTANDING</a:t>
          </a:r>
          <a:endParaRPr lang="en-US" dirty="0"/>
        </a:p>
      </dgm:t>
    </dgm:pt>
    <dgm:pt modelId="{0A08539D-6588-4B1F-8F57-B0954BEE2E53}" type="parTrans" cxnId="{0EB59FD6-AD54-4FA4-AD45-20B0273CA23D}">
      <dgm:prSet/>
      <dgm:spPr/>
      <dgm:t>
        <a:bodyPr/>
        <a:lstStyle/>
        <a:p>
          <a:endParaRPr lang="en-US"/>
        </a:p>
      </dgm:t>
    </dgm:pt>
    <dgm:pt modelId="{1CCDFB5F-9B6F-4F03-9D7A-EB144AC029D6}" type="sibTrans" cxnId="{0EB59FD6-AD54-4FA4-AD45-20B0273CA23D}">
      <dgm:prSet/>
      <dgm:spPr/>
      <dgm:t>
        <a:bodyPr/>
        <a:lstStyle/>
        <a:p>
          <a:endParaRPr lang="en-US"/>
        </a:p>
      </dgm:t>
    </dgm:pt>
    <dgm:pt modelId="{E7AEADEF-3013-4AB3-895C-FFF565A7758F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TEXT PROCESSING</a:t>
          </a:r>
          <a:endParaRPr lang="en-US"/>
        </a:p>
      </dgm:t>
    </dgm:pt>
    <dgm:pt modelId="{42053D85-7C2D-43A2-8F59-4AAF4F9905EC}" type="parTrans" cxnId="{016BBA9A-8B03-48C9-9949-9E4EF7B8DFE0}">
      <dgm:prSet/>
      <dgm:spPr/>
      <dgm:t>
        <a:bodyPr/>
        <a:lstStyle/>
        <a:p>
          <a:endParaRPr lang="en-US"/>
        </a:p>
      </dgm:t>
    </dgm:pt>
    <dgm:pt modelId="{F1D50BBF-77A8-4BC0-825E-FF2A29F5DBF6}" type="sibTrans" cxnId="{016BBA9A-8B03-48C9-9949-9E4EF7B8DFE0}">
      <dgm:prSet/>
      <dgm:spPr/>
      <dgm:t>
        <a:bodyPr/>
        <a:lstStyle/>
        <a:p>
          <a:endParaRPr lang="en-US"/>
        </a:p>
      </dgm:t>
    </dgm:pt>
    <dgm:pt modelId="{16C0B636-DD8F-433F-B8D6-A07C75F759C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SENTIMENT ANALYSIS </a:t>
          </a:r>
          <a:endParaRPr lang="en-US" dirty="0"/>
        </a:p>
      </dgm:t>
    </dgm:pt>
    <dgm:pt modelId="{C6B8C66A-3F0C-46F8-A5AF-CE7EFF5354FF}" type="parTrans" cxnId="{DBB6806D-E0FA-4E2B-B62A-0410186D3937}">
      <dgm:prSet/>
      <dgm:spPr/>
      <dgm:t>
        <a:bodyPr/>
        <a:lstStyle/>
        <a:p>
          <a:endParaRPr lang="en-US"/>
        </a:p>
      </dgm:t>
    </dgm:pt>
    <dgm:pt modelId="{5AAA1156-4AE9-40C0-9460-9962F522AB5E}" type="sibTrans" cxnId="{DBB6806D-E0FA-4E2B-B62A-0410186D3937}">
      <dgm:prSet/>
      <dgm:spPr/>
      <dgm:t>
        <a:bodyPr/>
        <a:lstStyle/>
        <a:p>
          <a:endParaRPr lang="en-US"/>
        </a:p>
      </dgm:t>
    </dgm:pt>
    <dgm:pt modelId="{CA87A435-1215-48CB-811D-8792752EE6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TEXTBLOB</a:t>
          </a:r>
        </a:p>
      </dgm:t>
    </dgm:pt>
    <dgm:pt modelId="{A20F8C07-138C-4CED-AD08-797E45D892D8}" type="parTrans" cxnId="{88DEE276-C3C1-4A8E-9672-6E117ADFD4FD}">
      <dgm:prSet/>
      <dgm:spPr/>
      <dgm:t>
        <a:bodyPr/>
        <a:lstStyle/>
        <a:p>
          <a:endParaRPr lang="en-IN"/>
        </a:p>
      </dgm:t>
    </dgm:pt>
    <dgm:pt modelId="{EBCC2673-A93D-425C-870F-30F313865A4C}" type="sibTrans" cxnId="{88DEE276-C3C1-4A8E-9672-6E117ADFD4FD}">
      <dgm:prSet/>
      <dgm:spPr/>
      <dgm:t>
        <a:bodyPr/>
        <a:lstStyle/>
        <a:p>
          <a:endParaRPr lang="en-IN"/>
        </a:p>
      </dgm:t>
    </dgm:pt>
    <dgm:pt modelId="{0A600F82-E03D-4CF5-B0FF-D5C08659FB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Analysis</a:t>
          </a:r>
        </a:p>
      </dgm:t>
    </dgm:pt>
    <dgm:pt modelId="{8BA9B33E-64DD-40F2-AB71-AA075A781EA4}" type="parTrans" cxnId="{DD276EAE-D8A3-4AD1-908B-7478DFA7F968}">
      <dgm:prSet/>
      <dgm:spPr/>
      <dgm:t>
        <a:bodyPr/>
        <a:lstStyle/>
        <a:p>
          <a:endParaRPr lang="en-IN"/>
        </a:p>
      </dgm:t>
    </dgm:pt>
    <dgm:pt modelId="{6C087377-6F85-49AE-BE6A-6917761A3B8C}" type="sibTrans" cxnId="{DD276EAE-D8A3-4AD1-908B-7478DFA7F968}">
      <dgm:prSet/>
      <dgm:spPr/>
      <dgm:t>
        <a:bodyPr/>
        <a:lstStyle/>
        <a:p>
          <a:endParaRPr lang="en-IN"/>
        </a:p>
      </dgm:t>
    </dgm:pt>
    <dgm:pt modelId="{693B1EE7-8197-4D18-A24D-04376756F9B1}" type="pres">
      <dgm:prSet presAssocID="{F29F99EC-8791-4B80-BBFA-A209BDCA11A7}" presName="root" presStyleCnt="0">
        <dgm:presLayoutVars>
          <dgm:dir/>
          <dgm:resizeHandles val="exact"/>
        </dgm:presLayoutVars>
      </dgm:prSet>
      <dgm:spPr/>
    </dgm:pt>
    <dgm:pt modelId="{E74E4BB2-7E7C-46A5-BBDC-1262D48E0C5D}" type="pres">
      <dgm:prSet presAssocID="{24BD8892-8DDE-4ADA-9D55-3F21DEC69C12}" presName="compNode" presStyleCnt="0"/>
      <dgm:spPr/>
    </dgm:pt>
    <dgm:pt modelId="{7CD50B21-A0B1-4D61-A7C3-E6774DB14829}" type="pres">
      <dgm:prSet presAssocID="{24BD8892-8DDE-4ADA-9D55-3F21DEC69C12}" presName="bgRect" presStyleLbl="bgShp" presStyleIdx="0" presStyleCnt="5"/>
      <dgm:spPr/>
    </dgm:pt>
    <dgm:pt modelId="{5FF6D875-C15E-4BC3-9A54-7C45C79F35D0}" type="pres">
      <dgm:prSet presAssocID="{24BD8892-8DDE-4ADA-9D55-3F21DEC69C1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5165949-A97C-4A63-A2E4-222EA85B724C}" type="pres">
      <dgm:prSet presAssocID="{24BD8892-8DDE-4ADA-9D55-3F21DEC69C12}" presName="spaceRect" presStyleCnt="0"/>
      <dgm:spPr/>
    </dgm:pt>
    <dgm:pt modelId="{73F9063B-A21A-4B7D-83F5-6C4EC4E67819}" type="pres">
      <dgm:prSet presAssocID="{24BD8892-8DDE-4ADA-9D55-3F21DEC69C12}" presName="parTx" presStyleLbl="revTx" presStyleIdx="0" presStyleCnt="5">
        <dgm:presLayoutVars>
          <dgm:chMax val="0"/>
          <dgm:chPref val="0"/>
        </dgm:presLayoutVars>
      </dgm:prSet>
      <dgm:spPr/>
    </dgm:pt>
    <dgm:pt modelId="{50256573-8052-47ED-A6E7-36BB33865AFE}" type="pres">
      <dgm:prSet presAssocID="{1CCDFB5F-9B6F-4F03-9D7A-EB144AC029D6}" presName="sibTrans" presStyleCnt="0"/>
      <dgm:spPr/>
    </dgm:pt>
    <dgm:pt modelId="{15B00E05-EABE-4FB1-A94E-FA85E8F43E0A}" type="pres">
      <dgm:prSet presAssocID="{E7AEADEF-3013-4AB3-895C-FFF565A7758F}" presName="compNode" presStyleCnt="0"/>
      <dgm:spPr/>
    </dgm:pt>
    <dgm:pt modelId="{5303BC94-56E8-4A2F-9BE9-AFDAB26355A8}" type="pres">
      <dgm:prSet presAssocID="{E7AEADEF-3013-4AB3-895C-FFF565A7758F}" presName="bgRect" presStyleLbl="bgShp" presStyleIdx="1" presStyleCnt="5"/>
      <dgm:spPr/>
    </dgm:pt>
    <dgm:pt modelId="{7F5D3B8A-2B69-48AB-A2CB-948F0B2AB3FD}" type="pres">
      <dgm:prSet presAssocID="{E7AEADEF-3013-4AB3-895C-FFF565A7758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9B5A96F-6307-462E-B365-21C82394C2F7}" type="pres">
      <dgm:prSet presAssocID="{E7AEADEF-3013-4AB3-895C-FFF565A7758F}" presName="spaceRect" presStyleCnt="0"/>
      <dgm:spPr/>
    </dgm:pt>
    <dgm:pt modelId="{8877B40E-0724-4107-96FB-DAA8D2C6A80E}" type="pres">
      <dgm:prSet presAssocID="{E7AEADEF-3013-4AB3-895C-FFF565A7758F}" presName="parTx" presStyleLbl="revTx" presStyleIdx="1" presStyleCnt="5">
        <dgm:presLayoutVars>
          <dgm:chMax val="0"/>
          <dgm:chPref val="0"/>
        </dgm:presLayoutVars>
      </dgm:prSet>
      <dgm:spPr/>
    </dgm:pt>
    <dgm:pt modelId="{D32F9CF0-D9F2-403D-8AA9-07FF7A191C3B}" type="pres">
      <dgm:prSet presAssocID="{F1D50BBF-77A8-4BC0-825E-FF2A29F5DBF6}" presName="sibTrans" presStyleCnt="0"/>
      <dgm:spPr/>
    </dgm:pt>
    <dgm:pt modelId="{0DE981FB-3A78-49A3-9C8F-9E5095226EA3}" type="pres">
      <dgm:prSet presAssocID="{16C0B636-DD8F-433F-B8D6-A07C75F759CE}" presName="compNode" presStyleCnt="0"/>
      <dgm:spPr/>
    </dgm:pt>
    <dgm:pt modelId="{6AFA98B1-19F7-4103-91E6-19D27587A737}" type="pres">
      <dgm:prSet presAssocID="{16C0B636-DD8F-433F-B8D6-A07C75F759CE}" presName="bgRect" presStyleLbl="bgShp" presStyleIdx="2" presStyleCnt="5"/>
      <dgm:spPr/>
    </dgm:pt>
    <dgm:pt modelId="{2B96D441-05A4-4280-810B-AA21C56AF063}" type="pres">
      <dgm:prSet presAssocID="{16C0B636-DD8F-433F-B8D6-A07C75F759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B2526CA9-EA84-40A6-922A-283A9BE884CD}" type="pres">
      <dgm:prSet presAssocID="{16C0B636-DD8F-433F-B8D6-A07C75F759CE}" presName="spaceRect" presStyleCnt="0"/>
      <dgm:spPr/>
    </dgm:pt>
    <dgm:pt modelId="{97033F03-5D4E-43B5-8976-EE8BCA62EFC2}" type="pres">
      <dgm:prSet presAssocID="{16C0B636-DD8F-433F-B8D6-A07C75F759CE}" presName="parTx" presStyleLbl="revTx" presStyleIdx="2" presStyleCnt="5">
        <dgm:presLayoutVars>
          <dgm:chMax val="0"/>
          <dgm:chPref val="0"/>
        </dgm:presLayoutVars>
      </dgm:prSet>
      <dgm:spPr/>
    </dgm:pt>
    <dgm:pt modelId="{92E44802-6E05-457B-A02F-9625239DD6BF}" type="pres">
      <dgm:prSet presAssocID="{5AAA1156-4AE9-40C0-9460-9962F522AB5E}" presName="sibTrans" presStyleCnt="0"/>
      <dgm:spPr/>
    </dgm:pt>
    <dgm:pt modelId="{2028E6E0-3E38-4CF9-9657-BB3BE2B0AA42}" type="pres">
      <dgm:prSet presAssocID="{CA87A435-1215-48CB-811D-8792752EE64E}" presName="compNode" presStyleCnt="0"/>
      <dgm:spPr/>
    </dgm:pt>
    <dgm:pt modelId="{5321E611-5241-4C47-B50E-52FC21ED8C5B}" type="pres">
      <dgm:prSet presAssocID="{CA87A435-1215-48CB-811D-8792752EE64E}" presName="bgRect" presStyleLbl="bgShp" presStyleIdx="3" presStyleCnt="5"/>
      <dgm:spPr/>
    </dgm:pt>
    <dgm:pt modelId="{18D3ABBC-D4BB-4E41-81D5-77E5569B2CED}" type="pres">
      <dgm:prSet presAssocID="{CA87A435-1215-48CB-811D-8792752EE64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4877CA63-7F9D-4254-B6DE-F34383B58913}" type="pres">
      <dgm:prSet presAssocID="{CA87A435-1215-48CB-811D-8792752EE64E}" presName="spaceRect" presStyleCnt="0"/>
      <dgm:spPr/>
    </dgm:pt>
    <dgm:pt modelId="{64853B9A-98A7-4E95-86E8-4D5C95C39746}" type="pres">
      <dgm:prSet presAssocID="{CA87A435-1215-48CB-811D-8792752EE64E}" presName="parTx" presStyleLbl="revTx" presStyleIdx="3" presStyleCnt="5">
        <dgm:presLayoutVars>
          <dgm:chMax val="0"/>
          <dgm:chPref val="0"/>
        </dgm:presLayoutVars>
      </dgm:prSet>
      <dgm:spPr/>
    </dgm:pt>
    <dgm:pt modelId="{CAF54274-6C94-49FF-8C73-8BB5275C5E9B}" type="pres">
      <dgm:prSet presAssocID="{EBCC2673-A93D-425C-870F-30F313865A4C}" presName="sibTrans" presStyleCnt="0"/>
      <dgm:spPr/>
    </dgm:pt>
    <dgm:pt modelId="{0A756ABA-7B05-43EC-9497-D85DDACD71E2}" type="pres">
      <dgm:prSet presAssocID="{0A600F82-E03D-4CF5-B0FF-D5C08659FBE0}" presName="compNode" presStyleCnt="0"/>
      <dgm:spPr/>
    </dgm:pt>
    <dgm:pt modelId="{EC481754-78D5-4081-A28E-B4112B6800B1}" type="pres">
      <dgm:prSet presAssocID="{0A600F82-E03D-4CF5-B0FF-D5C08659FBE0}" presName="bgRect" presStyleLbl="bgShp" presStyleIdx="4" presStyleCnt="5"/>
      <dgm:spPr/>
    </dgm:pt>
    <dgm:pt modelId="{E5C55529-138F-4C8C-ACFC-E0999F6E225A}" type="pres">
      <dgm:prSet presAssocID="{0A600F82-E03D-4CF5-B0FF-D5C08659FBE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 with solid fill"/>
        </a:ext>
      </dgm:extLst>
    </dgm:pt>
    <dgm:pt modelId="{C5244A94-C37E-4308-BE74-66E66E0037A8}" type="pres">
      <dgm:prSet presAssocID="{0A600F82-E03D-4CF5-B0FF-D5C08659FBE0}" presName="spaceRect" presStyleCnt="0"/>
      <dgm:spPr/>
    </dgm:pt>
    <dgm:pt modelId="{A1BDD618-2A07-4EC5-9B54-A3CF4E7EEA83}" type="pres">
      <dgm:prSet presAssocID="{0A600F82-E03D-4CF5-B0FF-D5C08659FBE0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FC56018-622A-4A17-91BB-F0856A9D1563}" type="presOf" srcId="{24BD8892-8DDE-4ADA-9D55-3F21DEC69C12}" destId="{73F9063B-A21A-4B7D-83F5-6C4EC4E67819}" srcOrd="0" destOrd="0" presId="urn:microsoft.com/office/officeart/2018/2/layout/IconVerticalSolidList"/>
    <dgm:cxn modelId="{F0A93022-D6E9-4AFD-8796-7C1FBAF0D400}" type="presOf" srcId="{F29F99EC-8791-4B80-BBFA-A209BDCA11A7}" destId="{693B1EE7-8197-4D18-A24D-04376756F9B1}" srcOrd="0" destOrd="0" presId="urn:microsoft.com/office/officeart/2018/2/layout/IconVerticalSolidList"/>
    <dgm:cxn modelId="{14AA6F46-924B-431F-82C7-589682056BA9}" type="presOf" srcId="{0A600F82-E03D-4CF5-B0FF-D5C08659FBE0}" destId="{A1BDD618-2A07-4EC5-9B54-A3CF4E7EEA83}" srcOrd="0" destOrd="0" presId="urn:microsoft.com/office/officeart/2018/2/layout/IconVerticalSolidList"/>
    <dgm:cxn modelId="{DBB6806D-E0FA-4E2B-B62A-0410186D3937}" srcId="{F29F99EC-8791-4B80-BBFA-A209BDCA11A7}" destId="{16C0B636-DD8F-433F-B8D6-A07C75F759CE}" srcOrd="2" destOrd="0" parTransId="{C6B8C66A-3F0C-46F8-A5AF-CE7EFF5354FF}" sibTransId="{5AAA1156-4AE9-40C0-9460-9962F522AB5E}"/>
    <dgm:cxn modelId="{88DEE276-C3C1-4A8E-9672-6E117ADFD4FD}" srcId="{F29F99EC-8791-4B80-BBFA-A209BDCA11A7}" destId="{CA87A435-1215-48CB-811D-8792752EE64E}" srcOrd="3" destOrd="0" parTransId="{A20F8C07-138C-4CED-AD08-797E45D892D8}" sibTransId="{EBCC2673-A93D-425C-870F-30F313865A4C}"/>
    <dgm:cxn modelId="{02769278-4094-4A81-8134-056E7D2688F0}" type="presOf" srcId="{16C0B636-DD8F-433F-B8D6-A07C75F759CE}" destId="{97033F03-5D4E-43B5-8976-EE8BCA62EFC2}" srcOrd="0" destOrd="0" presId="urn:microsoft.com/office/officeart/2018/2/layout/IconVerticalSolidList"/>
    <dgm:cxn modelId="{016BBA9A-8B03-48C9-9949-9E4EF7B8DFE0}" srcId="{F29F99EC-8791-4B80-BBFA-A209BDCA11A7}" destId="{E7AEADEF-3013-4AB3-895C-FFF565A7758F}" srcOrd="1" destOrd="0" parTransId="{42053D85-7C2D-43A2-8F59-4AAF4F9905EC}" sibTransId="{F1D50BBF-77A8-4BC0-825E-FF2A29F5DBF6}"/>
    <dgm:cxn modelId="{A6D937A0-1145-42C0-A9C3-38415E9E0D47}" type="presOf" srcId="{E7AEADEF-3013-4AB3-895C-FFF565A7758F}" destId="{8877B40E-0724-4107-96FB-DAA8D2C6A80E}" srcOrd="0" destOrd="0" presId="urn:microsoft.com/office/officeart/2018/2/layout/IconVerticalSolidList"/>
    <dgm:cxn modelId="{DD276EAE-D8A3-4AD1-908B-7478DFA7F968}" srcId="{F29F99EC-8791-4B80-BBFA-A209BDCA11A7}" destId="{0A600F82-E03D-4CF5-B0FF-D5C08659FBE0}" srcOrd="4" destOrd="0" parTransId="{8BA9B33E-64DD-40F2-AB71-AA075A781EA4}" sibTransId="{6C087377-6F85-49AE-BE6A-6917761A3B8C}"/>
    <dgm:cxn modelId="{C25515D2-1B56-4D39-9514-89346F018C81}" type="presOf" srcId="{CA87A435-1215-48CB-811D-8792752EE64E}" destId="{64853B9A-98A7-4E95-86E8-4D5C95C39746}" srcOrd="0" destOrd="0" presId="urn:microsoft.com/office/officeart/2018/2/layout/IconVerticalSolidList"/>
    <dgm:cxn modelId="{0EB59FD6-AD54-4FA4-AD45-20B0273CA23D}" srcId="{F29F99EC-8791-4B80-BBFA-A209BDCA11A7}" destId="{24BD8892-8DDE-4ADA-9D55-3F21DEC69C12}" srcOrd="0" destOrd="0" parTransId="{0A08539D-6588-4B1F-8F57-B0954BEE2E53}" sibTransId="{1CCDFB5F-9B6F-4F03-9D7A-EB144AC029D6}"/>
    <dgm:cxn modelId="{A3D9A267-0922-4D63-8B8D-FD5F22135D73}" type="presParOf" srcId="{693B1EE7-8197-4D18-A24D-04376756F9B1}" destId="{E74E4BB2-7E7C-46A5-BBDC-1262D48E0C5D}" srcOrd="0" destOrd="0" presId="urn:microsoft.com/office/officeart/2018/2/layout/IconVerticalSolidList"/>
    <dgm:cxn modelId="{16E601A8-3EA4-4A03-818C-1174B5ED74ED}" type="presParOf" srcId="{E74E4BB2-7E7C-46A5-BBDC-1262D48E0C5D}" destId="{7CD50B21-A0B1-4D61-A7C3-E6774DB14829}" srcOrd="0" destOrd="0" presId="urn:microsoft.com/office/officeart/2018/2/layout/IconVerticalSolidList"/>
    <dgm:cxn modelId="{36D203EF-BE42-4438-95C3-99B334C25767}" type="presParOf" srcId="{E74E4BB2-7E7C-46A5-BBDC-1262D48E0C5D}" destId="{5FF6D875-C15E-4BC3-9A54-7C45C79F35D0}" srcOrd="1" destOrd="0" presId="urn:microsoft.com/office/officeart/2018/2/layout/IconVerticalSolidList"/>
    <dgm:cxn modelId="{562C4F5F-F7B6-403C-89BD-230E44A00015}" type="presParOf" srcId="{E74E4BB2-7E7C-46A5-BBDC-1262D48E0C5D}" destId="{65165949-A97C-4A63-A2E4-222EA85B724C}" srcOrd="2" destOrd="0" presId="urn:microsoft.com/office/officeart/2018/2/layout/IconVerticalSolidList"/>
    <dgm:cxn modelId="{E735788C-8847-450A-9280-476EB2E2C329}" type="presParOf" srcId="{E74E4BB2-7E7C-46A5-BBDC-1262D48E0C5D}" destId="{73F9063B-A21A-4B7D-83F5-6C4EC4E67819}" srcOrd="3" destOrd="0" presId="urn:microsoft.com/office/officeart/2018/2/layout/IconVerticalSolidList"/>
    <dgm:cxn modelId="{8897CE55-C2BE-4C77-9374-A767915B6EDA}" type="presParOf" srcId="{693B1EE7-8197-4D18-A24D-04376756F9B1}" destId="{50256573-8052-47ED-A6E7-36BB33865AFE}" srcOrd="1" destOrd="0" presId="urn:microsoft.com/office/officeart/2018/2/layout/IconVerticalSolidList"/>
    <dgm:cxn modelId="{6C0F6E1B-97C5-411C-9E16-37EC77B6A0ED}" type="presParOf" srcId="{693B1EE7-8197-4D18-A24D-04376756F9B1}" destId="{15B00E05-EABE-4FB1-A94E-FA85E8F43E0A}" srcOrd="2" destOrd="0" presId="urn:microsoft.com/office/officeart/2018/2/layout/IconVerticalSolidList"/>
    <dgm:cxn modelId="{FE3F7451-EFAE-465A-98E5-758768430430}" type="presParOf" srcId="{15B00E05-EABE-4FB1-A94E-FA85E8F43E0A}" destId="{5303BC94-56E8-4A2F-9BE9-AFDAB26355A8}" srcOrd="0" destOrd="0" presId="urn:microsoft.com/office/officeart/2018/2/layout/IconVerticalSolidList"/>
    <dgm:cxn modelId="{B6B4FE63-D3DB-41AF-B347-F6B14FAA037B}" type="presParOf" srcId="{15B00E05-EABE-4FB1-A94E-FA85E8F43E0A}" destId="{7F5D3B8A-2B69-48AB-A2CB-948F0B2AB3FD}" srcOrd="1" destOrd="0" presId="urn:microsoft.com/office/officeart/2018/2/layout/IconVerticalSolidList"/>
    <dgm:cxn modelId="{BBC8664C-6005-49E9-B117-79B7D93B84A2}" type="presParOf" srcId="{15B00E05-EABE-4FB1-A94E-FA85E8F43E0A}" destId="{79B5A96F-6307-462E-B365-21C82394C2F7}" srcOrd="2" destOrd="0" presId="urn:microsoft.com/office/officeart/2018/2/layout/IconVerticalSolidList"/>
    <dgm:cxn modelId="{644AA310-4F80-4107-88B4-0E6C8D748017}" type="presParOf" srcId="{15B00E05-EABE-4FB1-A94E-FA85E8F43E0A}" destId="{8877B40E-0724-4107-96FB-DAA8D2C6A80E}" srcOrd="3" destOrd="0" presId="urn:microsoft.com/office/officeart/2018/2/layout/IconVerticalSolidList"/>
    <dgm:cxn modelId="{F6C373DD-1FE1-49C7-B6A5-3DDE25E49FCF}" type="presParOf" srcId="{693B1EE7-8197-4D18-A24D-04376756F9B1}" destId="{D32F9CF0-D9F2-403D-8AA9-07FF7A191C3B}" srcOrd="3" destOrd="0" presId="urn:microsoft.com/office/officeart/2018/2/layout/IconVerticalSolidList"/>
    <dgm:cxn modelId="{C75F688E-3500-49B6-AF42-824D0D8EE303}" type="presParOf" srcId="{693B1EE7-8197-4D18-A24D-04376756F9B1}" destId="{0DE981FB-3A78-49A3-9C8F-9E5095226EA3}" srcOrd="4" destOrd="0" presId="urn:microsoft.com/office/officeart/2018/2/layout/IconVerticalSolidList"/>
    <dgm:cxn modelId="{76475793-8F09-4FBE-BD99-B83A2317F26C}" type="presParOf" srcId="{0DE981FB-3A78-49A3-9C8F-9E5095226EA3}" destId="{6AFA98B1-19F7-4103-91E6-19D27587A737}" srcOrd="0" destOrd="0" presId="urn:microsoft.com/office/officeart/2018/2/layout/IconVerticalSolidList"/>
    <dgm:cxn modelId="{B269C030-953E-4AB4-96A2-4DB518CEB7E7}" type="presParOf" srcId="{0DE981FB-3A78-49A3-9C8F-9E5095226EA3}" destId="{2B96D441-05A4-4280-810B-AA21C56AF063}" srcOrd="1" destOrd="0" presId="urn:microsoft.com/office/officeart/2018/2/layout/IconVerticalSolidList"/>
    <dgm:cxn modelId="{936BAE0B-E9F7-40B7-B531-B64B9C51D239}" type="presParOf" srcId="{0DE981FB-3A78-49A3-9C8F-9E5095226EA3}" destId="{B2526CA9-EA84-40A6-922A-283A9BE884CD}" srcOrd="2" destOrd="0" presId="urn:microsoft.com/office/officeart/2018/2/layout/IconVerticalSolidList"/>
    <dgm:cxn modelId="{818873B7-905D-4154-A77B-DB6839450591}" type="presParOf" srcId="{0DE981FB-3A78-49A3-9C8F-9E5095226EA3}" destId="{97033F03-5D4E-43B5-8976-EE8BCA62EFC2}" srcOrd="3" destOrd="0" presId="urn:microsoft.com/office/officeart/2018/2/layout/IconVerticalSolidList"/>
    <dgm:cxn modelId="{C31B6ADD-3727-4AC6-BF43-6A125552501C}" type="presParOf" srcId="{693B1EE7-8197-4D18-A24D-04376756F9B1}" destId="{92E44802-6E05-457B-A02F-9625239DD6BF}" srcOrd="5" destOrd="0" presId="urn:microsoft.com/office/officeart/2018/2/layout/IconVerticalSolidList"/>
    <dgm:cxn modelId="{54CA3C4E-46F9-42D0-B4BF-DBF0C60AEF5C}" type="presParOf" srcId="{693B1EE7-8197-4D18-A24D-04376756F9B1}" destId="{2028E6E0-3E38-4CF9-9657-BB3BE2B0AA42}" srcOrd="6" destOrd="0" presId="urn:microsoft.com/office/officeart/2018/2/layout/IconVerticalSolidList"/>
    <dgm:cxn modelId="{5E31B964-8F36-4EEE-8DCF-A0FC42D6D53B}" type="presParOf" srcId="{2028E6E0-3E38-4CF9-9657-BB3BE2B0AA42}" destId="{5321E611-5241-4C47-B50E-52FC21ED8C5B}" srcOrd="0" destOrd="0" presId="urn:microsoft.com/office/officeart/2018/2/layout/IconVerticalSolidList"/>
    <dgm:cxn modelId="{81F2208E-3AD1-4B9D-B5A5-D91D137D690A}" type="presParOf" srcId="{2028E6E0-3E38-4CF9-9657-BB3BE2B0AA42}" destId="{18D3ABBC-D4BB-4E41-81D5-77E5569B2CED}" srcOrd="1" destOrd="0" presId="urn:microsoft.com/office/officeart/2018/2/layout/IconVerticalSolidList"/>
    <dgm:cxn modelId="{30C4B3AD-F50F-43E2-8C80-CB22FBEC8114}" type="presParOf" srcId="{2028E6E0-3E38-4CF9-9657-BB3BE2B0AA42}" destId="{4877CA63-7F9D-4254-B6DE-F34383B58913}" srcOrd="2" destOrd="0" presId="urn:microsoft.com/office/officeart/2018/2/layout/IconVerticalSolidList"/>
    <dgm:cxn modelId="{05BFD017-786B-43FC-88EC-1ED431CA1F74}" type="presParOf" srcId="{2028E6E0-3E38-4CF9-9657-BB3BE2B0AA42}" destId="{64853B9A-98A7-4E95-86E8-4D5C95C39746}" srcOrd="3" destOrd="0" presId="urn:microsoft.com/office/officeart/2018/2/layout/IconVerticalSolidList"/>
    <dgm:cxn modelId="{70C5B6BC-7EB8-463D-9BB9-0D85D00A34C5}" type="presParOf" srcId="{693B1EE7-8197-4D18-A24D-04376756F9B1}" destId="{CAF54274-6C94-49FF-8C73-8BB5275C5E9B}" srcOrd="7" destOrd="0" presId="urn:microsoft.com/office/officeart/2018/2/layout/IconVerticalSolidList"/>
    <dgm:cxn modelId="{5709CCD9-6861-48B5-B18D-A556D03409D3}" type="presParOf" srcId="{693B1EE7-8197-4D18-A24D-04376756F9B1}" destId="{0A756ABA-7B05-43EC-9497-D85DDACD71E2}" srcOrd="8" destOrd="0" presId="urn:microsoft.com/office/officeart/2018/2/layout/IconVerticalSolidList"/>
    <dgm:cxn modelId="{C6484AF7-3A26-491D-9FBB-918FEEF77E5A}" type="presParOf" srcId="{0A756ABA-7B05-43EC-9497-D85DDACD71E2}" destId="{EC481754-78D5-4081-A28E-B4112B6800B1}" srcOrd="0" destOrd="0" presId="urn:microsoft.com/office/officeart/2018/2/layout/IconVerticalSolidList"/>
    <dgm:cxn modelId="{BA2857DA-B670-4BD1-B17F-BF087FCEEDD7}" type="presParOf" srcId="{0A756ABA-7B05-43EC-9497-D85DDACD71E2}" destId="{E5C55529-138F-4C8C-ACFC-E0999F6E225A}" srcOrd="1" destOrd="0" presId="urn:microsoft.com/office/officeart/2018/2/layout/IconVerticalSolidList"/>
    <dgm:cxn modelId="{93A6FA7C-CF57-4EF4-80E3-77DF0368E7BE}" type="presParOf" srcId="{0A756ABA-7B05-43EC-9497-D85DDACD71E2}" destId="{C5244A94-C37E-4308-BE74-66E66E0037A8}" srcOrd="2" destOrd="0" presId="urn:microsoft.com/office/officeart/2018/2/layout/IconVerticalSolidList"/>
    <dgm:cxn modelId="{39C0E742-ECAB-4C5E-B16F-9DA040972ECB}" type="presParOf" srcId="{0A756ABA-7B05-43EC-9497-D85DDACD71E2}" destId="{A1BDD618-2A07-4EC5-9B54-A3CF4E7EEA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301916-1C0B-4EDE-8EFF-B3CC124563AD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1ABDB7-6A03-4ECB-8A6D-50675B61E82A}">
      <dgm:prSet custT="1"/>
      <dgm:spPr/>
      <dgm:t>
        <a:bodyPr/>
        <a:lstStyle/>
        <a:p>
          <a:r>
            <a:rPr lang="en-US" sz="1400"/>
            <a:t>STEP 1</a:t>
          </a:r>
        </a:p>
      </dgm:t>
    </dgm:pt>
    <dgm:pt modelId="{59B88798-A772-472F-9E43-D432A987E456}" type="parTrans" cxnId="{2A35B960-D150-460B-B235-1BDAB7AE2E5F}">
      <dgm:prSet/>
      <dgm:spPr/>
      <dgm:t>
        <a:bodyPr/>
        <a:lstStyle/>
        <a:p>
          <a:endParaRPr lang="en-US" sz="2000"/>
        </a:p>
      </dgm:t>
    </dgm:pt>
    <dgm:pt modelId="{C3E044CD-9493-40D3-A584-F2E4826D6760}" type="sibTrans" cxnId="{2A35B960-D150-460B-B235-1BDAB7AE2E5F}">
      <dgm:prSet custT="1"/>
      <dgm:spPr/>
      <dgm:t>
        <a:bodyPr/>
        <a:lstStyle/>
        <a:p>
          <a:endParaRPr lang="en-US" sz="600"/>
        </a:p>
      </dgm:t>
    </dgm:pt>
    <dgm:pt modelId="{AEADC1EB-675E-4169-AA89-F5F9AD8696F9}">
      <dgm:prSet custT="1"/>
      <dgm:spPr/>
      <dgm:t>
        <a:bodyPr/>
        <a:lstStyle/>
        <a:p>
          <a:r>
            <a:rPr lang="en-US" sz="1050"/>
            <a:t>Converting into lowercase</a:t>
          </a:r>
        </a:p>
      </dgm:t>
    </dgm:pt>
    <dgm:pt modelId="{9FD11AC9-854A-4792-84D8-36AAF7E2F303}" type="parTrans" cxnId="{98E8AD33-B811-47ED-847E-F31BA29D2DD0}">
      <dgm:prSet/>
      <dgm:spPr/>
      <dgm:t>
        <a:bodyPr/>
        <a:lstStyle/>
        <a:p>
          <a:endParaRPr lang="en-US" sz="2000"/>
        </a:p>
      </dgm:t>
    </dgm:pt>
    <dgm:pt modelId="{D9A79D81-83F4-46A2-BE50-4AED582C5923}" type="sibTrans" cxnId="{98E8AD33-B811-47ED-847E-F31BA29D2DD0}">
      <dgm:prSet/>
      <dgm:spPr/>
      <dgm:t>
        <a:bodyPr/>
        <a:lstStyle/>
        <a:p>
          <a:endParaRPr lang="en-US" sz="2000"/>
        </a:p>
      </dgm:t>
    </dgm:pt>
    <dgm:pt modelId="{65864F0B-F585-4A0E-9975-9641CF82F9A6}">
      <dgm:prSet custT="1"/>
      <dgm:spPr/>
      <dgm:t>
        <a:bodyPr/>
        <a:lstStyle/>
        <a:p>
          <a:r>
            <a:rPr lang="en-US" sz="1400"/>
            <a:t>STEP 2</a:t>
          </a:r>
        </a:p>
      </dgm:t>
    </dgm:pt>
    <dgm:pt modelId="{3BE0C7F0-B435-4748-B24D-C92E94C1C26E}" type="parTrans" cxnId="{84004E6D-8D8D-4998-9788-0463306AD8CE}">
      <dgm:prSet/>
      <dgm:spPr/>
      <dgm:t>
        <a:bodyPr/>
        <a:lstStyle/>
        <a:p>
          <a:endParaRPr lang="en-US" sz="2000"/>
        </a:p>
      </dgm:t>
    </dgm:pt>
    <dgm:pt modelId="{53118D68-078C-4F61-9A51-F32A300A0243}" type="sibTrans" cxnId="{84004E6D-8D8D-4998-9788-0463306AD8CE}">
      <dgm:prSet custT="1"/>
      <dgm:spPr/>
      <dgm:t>
        <a:bodyPr/>
        <a:lstStyle/>
        <a:p>
          <a:endParaRPr lang="en-US" sz="600"/>
        </a:p>
      </dgm:t>
    </dgm:pt>
    <dgm:pt modelId="{4B8C020C-EE62-4034-BA76-DF4CE3339C04}">
      <dgm:prSet custT="1"/>
      <dgm:spPr/>
      <dgm:t>
        <a:bodyPr/>
        <a:lstStyle/>
        <a:p>
          <a:r>
            <a:rPr lang="en-US" sz="1050"/>
            <a:t>Remove URL</a:t>
          </a:r>
        </a:p>
      </dgm:t>
    </dgm:pt>
    <dgm:pt modelId="{1FDB70B2-C57B-42F9-A871-18729FADF7F7}" type="parTrans" cxnId="{83776408-9802-485A-A8C8-7A5F2B4018C6}">
      <dgm:prSet/>
      <dgm:spPr/>
      <dgm:t>
        <a:bodyPr/>
        <a:lstStyle/>
        <a:p>
          <a:endParaRPr lang="en-US" sz="2000"/>
        </a:p>
      </dgm:t>
    </dgm:pt>
    <dgm:pt modelId="{63508EB3-AA4C-4251-9D40-C3676ADF38D0}" type="sibTrans" cxnId="{83776408-9802-485A-A8C8-7A5F2B4018C6}">
      <dgm:prSet/>
      <dgm:spPr/>
      <dgm:t>
        <a:bodyPr/>
        <a:lstStyle/>
        <a:p>
          <a:endParaRPr lang="en-US" sz="2000"/>
        </a:p>
      </dgm:t>
    </dgm:pt>
    <dgm:pt modelId="{9C6DAB6C-F26B-4DF2-82C1-25C18B333E07}">
      <dgm:prSet custT="1"/>
      <dgm:spPr/>
      <dgm:t>
        <a:bodyPr/>
        <a:lstStyle/>
        <a:p>
          <a:r>
            <a:rPr lang="en-US" sz="1400"/>
            <a:t>STEP 3</a:t>
          </a:r>
        </a:p>
      </dgm:t>
    </dgm:pt>
    <dgm:pt modelId="{6CC651A8-7B49-4043-A6DA-2C557031FDA8}" type="parTrans" cxnId="{C0551AE1-B622-473A-BB37-97157910A488}">
      <dgm:prSet/>
      <dgm:spPr/>
      <dgm:t>
        <a:bodyPr/>
        <a:lstStyle/>
        <a:p>
          <a:endParaRPr lang="en-US" sz="2000"/>
        </a:p>
      </dgm:t>
    </dgm:pt>
    <dgm:pt modelId="{3122C7F8-A37E-4B46-8DB3-B92BEC65921E}" type="sibTrans" cxnId="{C0551AE1-B622-473A-BB37-97157910A488}">
      <dgm:prSet custT="1"/>
      <dgm:spPr/>
      <dgm:t>
        <a:bodyPr/>
        <a:lstStyle/>
        <a:p>
          <a:endParaRPr lang="en-US" sz="600"/>
        </a:p>
      </dgm:t>
    </dgm:pt>
    <dgm:pt modelId="{ED5B416E-459C-42E9-B9F4-3467F2C83705}">
      <dgm:prSet custT="1"/>
      <dgm:spPr/>
      <dgm:t>
        <a:bodyPr/>
        <a:lstStyle/>
        <a:p>
          <a:r>
            <a:rPr lang="en-US" sz="1050"/>
            <a:t>Remove Punctuation </a:t>
          </a:r>
        </a:p>
      </dgm:t>
    </dgm:pt>
    <dgm:pt modelId="{979E2ACC-4111-40C9-A66A-69E11716C931}" type="parTrans" cxnId="{00BD61D1-F995-4D96-8F7C-323DA244E9C3}">
      <dgm:prSet/>
      <dgm:spPr/>
      <dgm:t>
        <a:bodyPr/>
        <a:lstStyle/>
        <a:p>
          <a:endParaRPr lang="en-US" sz="2000"/>
        </a:p>
      </dgm:t>
    </dgm:pt>
    <dgm:pt modelId="{6CA8A721-B519-4B67-9579-E17AD2FBC967}" type="sibTrans" cxnId="{00BD61D1-F995-4D96-8F7C-323DA244E9C3}">
      <dgm:prSet/>
      <dgm:spPr/>
      <dgm:t>
        <a:bodyPr/>
        <a:lstStyle/>
        <a:p>
          <a:endParaRPr lang="en-US" sz="2000"/>
        </a:p>
      </dgm:t>
    </dgm:pt>
    <dgm:pt modelId="{3ECD8AD1-7D4C-4858-B163-F8253F8992E6}">
      <dgm:prSet custT="1"/>
      <dgm:spPr/>
      <dgm:t>
        <a:bodyPr/>
        <a:lstStyle/>
        <a:p>
          <a:r>
            <a:rPr lang="en-US" sz="1400"/>
            <a:t>STEP 4</a:t>
          </a:r>
        </a:p>
      </dgm:t>
    </dgm:pt>
    <dgm:pt modelId="{7F30EB34-DAF8-41DE-990A-5DBE011DFA73}" type="parTrans" cxnId="{ED25CF09-5B0C-4564-99E2-08CE2CD1C7A2}">
      <dgm:prSet/>
      <dgm:spPr/>
      <dgm:t>
        <a:bodyPr/>
        <a:lstStyle/>
        <a:p>
          <a:endParaRPr lang="en-US" sz="2000"/>
        </a:p>
      </dgm:t>
    </dgm:pt>
    <dgm:pt modelId="{29D3AD1C-0F1B-4317-A59E-DDA242067099}" type="sibTrans" cxnId="{ED25CF09-5B0C-4564-99E2-08CE2CD1C7A2}">
      <dgm:prSet custT="1"/>
      <dgm:spPr/>
      <dgm:t>
        <a:bodyPr/>
        <a:lstStyle/>
        <a:p>
          <a:endParaRPr lang="en-US" sz="600"/>
        </a:p>
      </dgm:t>
    </dgm:pt>
    <dgm:pt modelId="{7F7E5D6A-6C05-4ECF-ABC4-96D7666DDA0D}">
      <dgm:prSet custT="1"/>
      <dgm:spPr/>
      <dgm:t>
        <a:bodyPr/>
        <a:lstStyle/>
        <a:p>
          <a:r>
            <a:rPr lang="en-US" sz="1050"/>
            <a:t>Single character and double space removal.</a:t>
          </a:r>
        </a:p>
      </dgm:t>
    </dgm:pt>
    <dgm:pt modelId="{154122A3-2FF6-4006-A3F0-FE640691F4F1}" type="parTrans" cxnId="{7675391C-0DF2-4A58-AFB2-0E6A315F88EC}">
      <dgm:prSet/>
      <dgm:spPr/>
      <dgm:t>
        <a:bodyPr/>
        <a:lstStyle/>
        <a:p>
          <a:endParaRPr lang="en-US" sz="2000"/>
        </a:p>
      </dgm:t>
    </dgm:pt>
    <dgm:pt modelId="{A5A3382C-33F2-476B-ABE3-02379C7B276F}" type="sibTrans" cxnId="{7675391C-0DF2-4A58-AFB2-0E6A315F88EC}">
      <dgm:prSet/>
      <dgm:spPr/>
      <dgm:t>
        <a:bodyPr/>
        <a:lstStyle/>
        <a:p>
          <a:endParaRPr lang="en-US" sz="2000"/>
        </a:p>
      </dgm:t>
    </dgm:pt>
    <dgm:pt modelId="{1F143D06-0949-4090-8198-D718E783BF44}">
      <dgm:prSet custT="1"/>
      <dgm:spPr/>
      <dgm:t>
        <a:bodyPr/>
        <a:lstStyle/>
        <a:p>
          <a:r>
            <a:rPr lang="en-US" sz="1400"/>
            <a:t>STEP 5</a:t>
          </a:r>
        </a:p>
      </dgm:t>
    </dgm:pt>
    <dgm:pt modelId="{F39501DC-13B1-4CD1-9412-55161EE8037C}" type="parTrans" cxnId="{E93B8214-B8EB-407C-ABC6-722E38402BA0}">
      <dgm:prSet/>
      <dgm:spPr/>
      <dgm:t>
        <a:bodyPr/>
        <a:lstStyle/>
        <a:p>
          <a:endParaRPr lang="en-US" sz="2000"/>
        </a:p>
      </dgm:t>
    </dgm:pt>
    <dgm:pt modelId="{7A024A5F-6497-4841-AD07-B81862962D24}" type="sibTrans" cxnId="{E93B8214-B8EB-407C-ABC6-722E38402BA0}">
      <dgm:prSet custT="1"/>
      <dgm:spPr/>
      <dgm:t>
        <a:bodyPr/>
        <a:lstStyle/>
        <a:p>
          <a:endParaRPr lang="en-US" sz="600"/>
        </a:p>
      </dgm:t>
    </dgm:pt>
    <dgm:pt modelId="{D77DBACE-8226-42DC-9B6F-B55B7D3BBA76}">
      <dgm:prSet custT="1"/>
      <dgm:spPr/>
      <dgm:t>
        <a:bodyPr/>
        <a:lstStyle/>
        <a:p>
          <a:r>
            <a:rPr lang="en-US" sz="1050"/>
            <a:t>Stop word Removal</a:t>
          </a:r>
        </a:p>
      </dgm:t>
    </dgm:pt>
    <dgm:pt modelId="{66BB478A-2921-44CA-AD25-DC85F69E27AE}" type="parTrans" cxnId="{0774FFDE-0FD3-4482-85A2-BE7E8864A8B7}">
      <dgm:prSet/>
      <dgm:spPr/>
      <dgm:t>
        <a:bodyPr/>
        <a:lstStyle/>
        <a:p>
          <a:endParaRPr lang="en-US" sz="2000"/>
        </a:p>
      </dgm:t>
    </dgm:pt>
    <dgm:pt modelId="{B53D738E-2785-4FD7-948D-B7073DC071B8}" type="sibTrans" cxnId="{0774FFDE-0FD3-4482-85A2-BE7E8864A8B7}">
      <dgm:prSet/>
      <dgm:spPr/>
      <dgm:t>
        <a:bodyPr/>
        <a:lstStyle/>
        <a:p>
          <a:endParaRPr lang="en-US" sz="2000"/>
        </a:p>
      </dgm:t>
    </dgm:pt>
    <dgm:pt modelId="{8425A781-0ED6-4130-957C-91870861DBEA}">
      <dgm:prSet custT="1"/>
      <dgm:spPr/>
      <dgm:t>
        <a:bodyPr/>
        <a:lstStyle/>
        <a:p>
          <a:r>
            <a:rPr lang="en-US" sz="1400"/>
            <a:t>STEP 6</a:t>
          </a:r>
        </a:p>
      </dgm:t>
    </dgm:pt>
    <dgm:pt modelId="{B5ADC78B-9583-488E-B1E4-B1A00F001FFE}" type="parTrans" cxnId="{3FDC3A29-E378-4D4F-A812-092A9AACCC2D}">
      <dgm:prSet/>
      <dgm:spPr/>
      <dgm:t>
        <a:bodyPr/>
        <a:lstStyle/>
        <a:p>
          <a:endParaRPr lang="en-US" sz="2000"/>
        </a:p>
      </dgm:t>
    </dgm:pt>
    <dgm:pt modelId="{7F738209-1F18-4FAC-A03B-81000D0503E0}" type="sibTrans" cxnId="{3FDC3A29-E378-4D4F-A812-092A9AACCC2D}">
      <dgm:prSet/>
      <dgm:spPr/>
      <dgm:t>
        <a:bodyPr/>
        <a:lstStyle/>
        <a:p>
          <a:endParaRPr lang="en-US" sz="2000"/>
        </a:p>
      </dgm:t>
    </dgm:pt>
    <dgm:pt modelId="{656DD9FD-5FD9-4C24-8D7B-A85FD4CF878C}">
      <dgm:prSet custT="1"/>
      <dgm:spPr/>
      <dgm:t>
        <a:bodyPr/>
        <a:lstStyle/>
        <a:p>
          <a:r>
            <a:rPr lang="en-US" sz="1050" dirty="0"/>
            <a:t>Emoji Removal</a:t>
          </a:r>
        </a:p>
      </dgm:t>
    </dgm:pt>
    <dgm:pt modelId="{BED6F991-1567-41F7-96B2-372FED9ECFA0}" type="parTrans" cxnId="{A46B7FDC-261B-4F4A-806F-DA96312F1D1C}">
      <dgm:prSet/>
      <dgm:spPr/>
      <dgm:t>
        <a:bodyPr/>
        <a:lstStyle/>
        <a:p>
          <a:endParaRPr lang="en-US" sz="2000"/>
        </a:p>
      </dgm:t>
    </dgm:pt>
    <dgm:pt modelId="{9CC2D12A-4436-42C6-BF48-492B1B3872C6}" type="sibTrans" cxnId="{A46B7FDC-261B-4F4A-806F-DA96312F1D1C}">
      <dgm:prSet/>
      <dgm:spPr/>
      <dgm:t>
        <a:bodyPr/>
        <a:lstStyle/>
        <a:p>
          <a:endParaRPr lang="en-US" sz="2000"/>
        </a:p>
      </dgm:t>
    </dgm:pt>
    <dgm:pt modelId="{FF9B262A-C77D-4201-A3AB-B5702F714824}" type="pres">
      <dgm:prSet presAssocID="{4C301916-1C0B-4EDE-8EFF-B3CC124563AD}" presName="Name0" presStyleCnt="0">
        <dgm:presLayoutVars>
          <dgm:dir/>
          <dgm:resizeHandles val="exact"/>
        </dgm:presLayoutVars>
      </dgm:prSet>
      <dgm:spPr/>
    </dgm:pt>
    <dgm:pt modelId="{5363C11D-242C-44A0-B2B1-042C86F10547}" type="pres">
      <dgm:prSet presAssocID="{ED1ABDB7-6A03-4ECB-8A6D-50675B61E82A}" presName="node" presStyleLbl="node1" presStyleIdx="0" presStyleCnt="6">
        <dgm:presLayoutVars>
          <dgm:bulletEnabled val="1"/>
        </dgm:presLayoutVars>
      </dgm:prSet>
      <dgm:spPr/>
    </dgm:pt>
    <dgm:pt modelId="{15B3E81C-0B75-46C7-A98E-9D7C7A645A48}" type="pres">
      <dgm:prSet presAssocID="{C3E044CD-9493-40D3-A584-F2E4826D6760}" presName="sibTrans" presStyleLbl="sibTrans1D1" presStyleIdx="0" presStyleCnt="5"/>
      <dgm:spPr/>
    </dgm:pt>
    <dgm:pt modelId="{E011A151-7181-4685-954D-C903C56A0C47}" type="pres">
      <dgm:prSet presAssocID="{C3E044CD-9493-40D3-A584-F2E4826D6760}" presName="connectorText" presStyleLbl="sibTrans1D1" presStyleIdx="0" presStyleCnt="5"/>
      <dgm:spPr/>
    </dgm:pt>
    <dgm:pt modelId="{39D84506-1254-482D-8D13-C6B6EAE652DE}" type="pres">
      <dgm:prSet presAssocID="{65864F0B-F585-4A0E-9975-9641CF82F9A6}" presName="node" presStyleLbl="node1" presStyleIdx="1" presStyleCnt="6">
        <dgm:presLayoutVars>
          <dgm:bulletEnabled val="1"/>
        </dgm:presLayoutVars>
      </dgm:prSet>
      <dgm:spPr/>
    </dgm:pt>
    <dgm:pt modelId="{2DDA0E78-B58E-4917-95AA-2087EB6AD2BF}" type="pres">
      <dgm:prSet presAssocID="{53118D68-078C-4F61-9A51-F32A300A0243}" presName="sibTrans" presStyleLbl="sibTrans1D1" presStyleIdx="1" presStyleCnt="5"/>
      <dgm:spPr/>
    </dgm:pt>
    <dgm:pt modelId="{58DA2C2C-CF3B-4045-B869-F39BA86CFE83}" type="pres">
      <dgm:prSet presAssocID="{53118D68-078C-4F61-9A51-F32A300A0243}" presName="connectorText" presStyleLbl="sibTrans1D1" presStyleIdx="1" presStyleCnt="5"/>
      <dgm:spPr/>
    </dgm:pt>
    <dgm:pt modelId="{1704E244-D562-4006-99FD-B17276321DBC}" type="pres">
      <dgm:prSet presAssocID="{9C6DAB6C-F26B-4DF2-82C1-25C18B333E07}" presName="node" presStyleLbl="node1" presStyleIdx="2" presStyleCnt="6">
        <dgm:presLayoutVars>
          <dgm:bulletEnabled val="1"/>
        </dgm:presLayoutVars>
      </dgm:prSet>
      <dgm:spPr/>
    </dgm:pt>
    <dgm:pt modelId="{E0758A37-8FBB-484A-A828-DBD133223372}" type="pres">
      <dgm:prSet presAssocID="{3122C7F8-A37E-4B46-8DB3-B92BEC65921E}" presName="sibTrans" presStyleLbl="sibTrans1D1" presStyleIdx="2" presStyleCnt="5"/>
      <dgm:spPr/>
    </dgm:pt>
    <dgm:pt modelId="{525D38EC-282B-40E3-9A90-64F3FA381EDD}" type="pres">
      <dgm:prSet presAssocID="{3122C7F8-A37E-4B46-8DB3-B92BEC65921E}" presName="connectorText" presStyleLbl="sibTrans1D1" presStyleIdx="2" presStyleCnt="5"/>
      <dgm:spPr/>
    </dgm:pt>
    <dgm:pt modelId="{5B91DB71-3429-40F8-9A99-8951B139515C}" type="pres">
      <dgm:prSet presAssocID="{3ECD8AD1-7D4C-4858-B163-F8253F8992E6}" presName="node" presStyleLbl="node1" presStyleIdx="3" presStyleCnt="6">
        <dgm:presLayoutVars>
          <dgm:bulletEnabled val="1"/>
        </dgm:presLayoutVars>
      </dgm:prSet>
      <dgm:spPr/>
    </dgm:pt>
    <dgm:pt modelId="{20731179-4975-4AF1-B6F9-43180C1A306E}" type="pres">
      <dgm:prSet presAssocID="{29D3AD1C-0F1B-4317-A59E-DDA242067099}" presName="sibTrans" presStyleLbl="sibTrans1D1" presStyleIdx="3" presStyleCnt="5"/>
      <dgm:spPr/>
    </dgm:pt>
    <dgm:pt modelId="{085C4E63-2743-4ED6-BD88-B922BDDC7309}" type="pres">
      <dgm:prSet presAssocID="{29D3AD1C-0F1B-4317-A59E-DDA242067099}" presName="connectorText" presStyleLbl="sibTrans1D1" presStyleIdx="3" presStyleCnt="5"/>
      <dgm:spPr/>
    </dgm:pt>
    <dgm:pt modelId="{91E845E6-DA38-4558-958B-096FE24DF904}" type="pres">
      <dgm:prSet presAssocID="{1F143D06-0949-4090-8198-D718E783BF44}" presName="node" presStyleLbl="node1" presStyleIdx="4" presStyleCnt="6">
        <dgm:presLayoutVars>
          <dgm:bulletEnabled val="1"/>
        </dgm:presLayoutVars>
      </dgm:prSet>
      <dgm:spPr/>
    </dgm:pt>
    <dgm:pt modelId="{A9D934D7-9CEA-46FB-9ECB-745172C5D79F}" type="pres">
      <dgm:prSet presAssocID="{7A024A5F-6497-4841-AD07-B81862962D24}" presName="sibTrans" presStyleLbl="sibTrans1D1" presStyleIdx="4" presStyleCnt="5"/>
      <dgm:spPr/>
    </dgm:pt>
    <dgm:pt modelId="{70DD47FF-4808-4E50-B7BC-06CD5D22E918}" type="pres">
      <dgm:prSet presAssocID="{7A024A5F-6497-4841-AD07-B81862962D24}" presName="connectorText" presStyleLbl="sibTrans1D1" presStyleIdx="4" presStyleCnt="5"/>
      <dgm:spPr/>
    </dgm:pt>
    <dgm:pt modelId="{86DF17E2-8BF1-4A04-9382-3D33D2BB296F}" type="pres">
      <dgm:prSet presAssocID="{8425A781-0ED6-4130-957C-91870861DBEA}" presName="node" presStyleLbl="node1" presStyleIdx="5" presStyleCnt="6">
        <dgm:presLayoutVars>
          <dgm:bulletEnabled val="1"/>
        </dgm:presLayoutVars>
      </dgm:prSet>
      <dgm:spPr/>
    </dgm:pt>
  </dgm:ptLst>
  <dgm:cxnLst>
    <dgm:cxn modelId="{C5B0D304-61E0-4400-85B4-68F5BBFBFC49}" type="presOf" srcId="{1F143D06-0949-4090-8198-D718E783BF44}" destId="{91E845E6-DA38-4558-958B-096FE24DF904}" srcOrd="0" destOrd="0" presId="urn:microsoft.com/office/officeart/2016/7/layout/RepeatingBendingProcessNew"/>
    <dgm:cxn modelId="{83776408-9802-485A-A8C8-7A5F2B4018C6}" srcId="{65864F0B-F585-4A0E-9975-9641CF82F9A6}" destId="{4B8C020C-EE62-4034-BA76-DF4CE3339C04}" srcOrd="0" destOrd="0" parTransId="{1FDB70B2-C57B-42F9-A871-18729FADF7F7}" sibTransId="{63508EB3-AA4C-4251-9D40-C3676ADF38D0}"/>
    <dgm:cxn modelId="{A2DFEE08-7A87-4C91-AC87-6CFC76D7C346}" type="presOf" srcId="{9C6DAB6C-F26B-4DF2-82C1-25C18B333E07}" destId="{1704E244-D562-4006-99FD-B17276321DBC}" srcOrd="0" destOrd="0" presId="urn:microsoft.com/office/officeart/2016/7/layout/RepeatingBendingProcessNew"/>
    <dgm:cxn modelId="{ED25CF09-5B0C-4564-99E2-08CE2CD1C7A2}" srcId="{4C301916-1C0B-4EDE-8EFF-B3CC124563AD}" destId="{3ECD8AD1-7D4C-4858-B163-F8253F8992E6}" srcOrd="3" destOrd="0" parTransId="{7F30EB34-DAF8-41DE-990A-5DBE011DFA73}" sibTransId="{29D3AD1C-0F1B-4317-A59E-DDA242067099}"/>
    <dgm:cxn modelId="{E93B8214-B8EB-407C-ABC6-722E38402BA0}" srcId="{4C301916-1C0B-4EDE-8EFF-B3CC124563AD}" destId="{1F143D06-0949-4090-8198-D718E783BF44}" srcOrd="4" destOrd="0" parTransId="{F39501DC-13B1-4CD1-9412-55161EE8037C}" sibTransId="{7A024A5F-6497-4841-AD07-B81862962D24}"/>
    <dgm:cxn modelId="{3021BD18-06BA-4CBB-910C-B603C1DDA1BD}" type="presOf" srcId="{ED5B416E-459C-42E9-B9F4-3467F2C83705}" destId="{1704E244-D562-4006-99FD-B17276321DBC}" srcOrd="0" destOrd="1" presId="urn:microsoft.com/office/officeart/2016/7/layout/RepeatingBendingProcessNew"/>
    <dgm:cxn modelId="{7675391C-0DF2-4A58-AFB2-0E6A315F88EC}" srcId="{3ECD8AD1-7D4C-4858-B163-F8253F8992E6}" destId="{7F7E5D6A-6C05-4ECF-ABC4-96D7666DDA0D}" srcOrd="0" destOrd="0" parTransId="{154122A3-2FF6-4006-A3F0-FE640691F4F1}" sibTransId="{A5A3382C-33F2-476B-ABE3-02379C7B276F}"/>
    <dgm:cxn modelId="{3A9E9D26-8683-4707-9273-EB257881E939}" type="presOf" srcId="{3122C7F8-A37E-4B46-8DB3-B92BEC65921E}" destId="{E0758A37-8FBB-484A-A828-DBD133223372}" srcOrd="0" destOrd="0" presId="urn:microsoft.com/office/officeart/2016/7/layout/RepeatingBendingProcessNew"/>
    <dgm:cxn modelId="{61DA7E27-D85A-415C-9539-3355B9A482F1}" type="presOf" srcId="{7F7E5D6A-6C05-4ECF-ABC4-96D7666DDA0D}" destId="{5B91DB71-3429-40F8-9A99-8951B139515C}" srcOrd="0" destOrd="1" presId="urn:microsoft.com/office/officeart/2016/7/layout/RepeatingBendingProcessNew"/>
    <dgm:cxn modelId="{5519A427-F70A-4088-A82C-2270FD547E5D}" type="presOf" srcId="{AEADC1EB-675E-4169-AA89-F5F9AD8696F9}" destId="{5363C11D-242C-44A0-B2B1-042C86F10547}" srcOrd="0" destOrd="1" presId="urn:microsoft.com/office/officeart/2016/7/layout/RepeatingBendingProcessNew"/>
    <dgm:cxn modelId="{3FDC3A29-E378-4D4F-A812-092A9AACCC2D}" srcId="{4C301916-1C0B-4EDE-8EFF-B3CC124563AD}" destId="{8425A781-0ED6-4130-957C-91870861DBEA}" srcOrd="5" destOrd="0" parTransId="{B5ADC78B-9583-488E-B1E4-B1A00F001FFE}" sibTransId="{7F738209-1F18-4FAC-A03B-81000D0503E0}"/>
    <dgm:cxn modelId="{20064132-644F-430E-9556-186517B8F0EC}" type="presOf" srcId="{656DD9FD-5FD9-4C24-8D7B-A85FD4CF878C}" destId="{86DF17E2-8BF1-4A04-9382-3D33D2BB296F}" srcOrd="0" destOrd="1" presId="urn:microsoft.com/office/officeart/2016/7/layout/RepeatingBendingProcessNew"/>
    <dgm:cxn modelId="{98E8AD33-B811-47ED-847E-F31BA29D2DD0}" srcId="{ED1ABDB7-6A03-4ECB-8A6D-50675B61E82A}" destId="{AEADC1EB-675E-4169-AA89-F5F9AD8696F9}" srcOrd="0" destOrd="0" parTransId="{9FD11AC9-854A-4792-84D8-36AAF7E2F303}" sibTransId="{D9A79D81-83F4-46A2-BE50-4AED582C5923}"/>
    <dgm:cxn modelId="{2A35B960-D150-460B-B235-1BDAB7AE2E5F}" srcId="{4C301916-1C0B-4EDE-8EFF-B3CC124563AD}" destId="{ED1ABDB7-6A03-4ECB-8A6D-50675B61E82A}" srcOrd="0" destOrd="0" parTransId="{59B88798-A772-472F-9E43-D432A987E456}" sibTransId="{C3E044CD-9493-40D3-A584-F2E4826D6760}"/>
    <dgm:cxn modelId="{84004E6D-8D8D-4998-9788-0463306AD8CE}" srcId="{4C301916-1C0B-4EDE-8EFF-B3CC124563AD}" destId="{65864F0B-F585-4A0E-9975-9641CF82F9A6}" srcOrd="1" destOrd="0" parTransId="{3BE0C7F0-B435-4748-B24D-C92E94C1C26E}" sibTransId="{53118D68-078C-4F61-9A51-F32A300A0243}"/>
    <dgm:cxn modelId="{C677366F-3A8D-4BCA-8EF3-656520B56E16}" type="presOf" srcId="{8425A781-0ED6-4130-957C-91870861DBEA}" destId="{86DF17E2-8BF1-4A04-9382-3D33D2BB296F}" srcOrd="0" destOrd="0" presId="urn:microsoft.com/office/officeart/2016/7/layout/RepeatingBendingProcessNew"/>
    <dgm:cxn modelId="{20ECCA56-5557-4B85-83FE-318D9A115C79}" type="presOf" srcId="{29D3AD1C-0F1B-4317-A59E-DDA242067099}" destId="{20731179-4975-4AF1-B6F9-43180C1A306E}" srcOrd="0" destOrd="0" presId="urn:microsoft.com/office/officeart/2016/7/layout/RepeatingBendingProcessNew"/>
    <dgm:cxn modelId="{B0864458-F94B-47B2-B535-E389B5B3E08B}" type="presOf" srcId="{53118D68-078C-4F61-9A51-F32A300A0243}" destId="{58DA2C2C-CF3B-4045-B869-F39BA86CFE83}" srcOrd="1" destOrd="0" presId="urn:microsoft.com/office/officeart/2016/7/layout/RepeatingBendingProcessNew"/>
    <dgm:cxn modelId="{361DCF7D-2B87-4D63-808D-F475450DEC74}" type="presOf" srcId="{4C301916-1C0B-4EDE-8EFF-B3CC124563AD}" destId="{FF9B262A-C77D-4201-A3AB-B5702F714824}" srcOrd="0" destOrd="0" presId="urn:microsoft.com/office/officeart/2016/7/layout/RepeatingBendingProcessNew"/>
    <dgm:cxn modelId="{7781787E-1AE2-4964-9C13-CA14B290E347}" type="presOf" srcId="{3122C7F8-A37E-4B46-8DB3-B92BEC65921E}" destId="{525D38EC-282B-40E3-9A90-64F3FA381EDD}" srcOrd="1" destOrd="0" presId="urn:microsoft.com/office/officeart/2016/7/layout/RepeatingBendingProcessNew"/>
    <dgm:cxn modelId="{92ADD293-1B98-46BA-B548-66D7E9780536}" type="presOf" srcId="{D77DBACE-8226-42DC-9B6F-B55B7D3BBA76}" destId="{91E845E6-DA38-4558-958B-096FE24DF904}" srcOrd="0" destOrd="1" presId="urn:microsoft.com/office/officeart/2016/7/layout/RepeatingBendingProcessNew"/>
    <dgm:cxn modelId="{3338A3A9-7EFC-47DC-88F5-0258102D4C59}" type="presOf" srcId="{C3E044CD-9493-40D3-A584-F2E4826D6760}" destId="{E011A151-7181-4685-954D-C903C56A0C47}" srcOrd="1" destOrd="0" presId="urn:microsoft.com/office/officeart/2016/7/layout/RepeatingBendingProcessNew"/>
    <dgm:cxn modelId="{440F32AC-4E90-4DBE-936F-979488266306}" type="presOf" srcId="{53118D68-078C-4F61-9A51-F32A300A0243}" destId="{2DDA0E78-B58E-4917-95AA-2087EB6AD2BF}" srcOrd="0" destOrd="0" presId="urn:microsoft.com/office/officeart/2016/7/layout/RepeatingBendingProcessNew"/>
    <dgm:cxn modelId="{8AB49EAC-7351-4D1A-B551-F6E54DDC7B3B}" type="presOf" srcId="{3ECD8AD1-7D4C-4858-B163-F8253F8992E6}" destId="{5B91DB71-3429-40F8-9A99-8951B139515C}" srcOrd="0" destOrd="0" presId="urn:microsoft.com/office/officeart/2016/7/layout/RepeatingBendingProcessNew"/>
    <dgm:cxn modelId="{0F9ACCB4-7A93-4135-8B31-D14B50FB5916}" type="presOf" srcId="{7A024A5F-6497-4841-AD07-B81862962D24}" destId="{70DD47FF-4808-4E50-B7BC-06CD5D22E918}" srcOrd="1" destOrd="0" presId="urn:microsoft.com/office/officeart/2016/7/layout/RepeatingBendingProcessNew"/>
    <dgm:cxn modelId="{A8F25DC5-2BB8-4D11-8DA5-7E2075ABC662}" type="presOf" srcId="{7A024A5F-6497-4841-AD07-B81862962D24}" destId="{A9D934D7-9CEA-46FB-9ECB-745172C5D79F}" srcOrd="0" destOrd="0" presId="urn:microsoft.com/office/officeart/2016/7/layout/RepeatingBendingProcessNew"/>
    <dgm:cxn modelId="{885292C6-2AE8-491B-998D-623DBE2DB7B2}" type="presOf" srcId="{29D3AD1C-0F1B-4317-A59E-DDA242067099}" destId="{085C4E63-2743-4ED6-BD88-B922BDDC7309}" srcOrd="1" destOrd="0" presId="urn:microsoft.com/office/officeart/2016/7/layout/RepeatingBendingProcessNew"/>
    <dgm:cxn modelId="{00BD61D1-F995-4D96-8F7C-323DA244E9C3}" srcId="{9C6DAB6C-F26B-4DF2-82C1-25C18B333E07}" destId="{ED5B416E-459C-42E9-B9F4-3467F2C83705}" srcOrd="0" destOrd="0" parTransId="{979E2ACC-4111-40C9-A66A-69E11716C931}" sibTransId="{6CA8A721-B519-4B67-9579-E17AD2FBC967}"/>
    <dgm:cxn modelId="{A46B7FDC-261B-4F4A-806F-DA96312F1D1C}" srcId="{8425A781-0ED6-4130-957C-91870861DBEA}" destId="{656DD9FD-5FD9-4C24-8D7B-A85FD4CF878C}" srcOrd="0" destOrd="0" parTransId="{BED6F991-1567-41F7-96B2-372FED9ECFA0}" sibTransId="{9CC2D12A-4436-42C6-BF48-492B1B3872C6}"/>
    <dgm:cxn modelId="{0774FFDE-0FD3-4482-85A2-BE7E8864A8B7}" srcId="{1F143D06-0949-4090-8198-D718E783BF44}" destId="{D77DBACE-8226-42DC-9B6F-B55B7D3BBA76}" srcOrd="0" destOrd="0" parTransId="{66BB478A-2921-44CA-AD25-DC85F69E27AE}" sibTransId="{B53D738E-2785-4FD7-948D-B7073DC071B8}"/>
    <dgm:cxn modelId="{C0551AE1-B622-473A-BB37-97157910A488}" srcId="{4C301916-1C0B-4EDE-8EFF-B3CC124563AD}" destId="{9C6DAB6C-F26B-4DF2-82C1-25C18B333E07}" srcOrd="2" destOrd="0" parTransId="{6CC651A8-7B49-4043-A6DA-2C557031FDA8}" sibTransId="{3122C7F8-A37E-4B46-8DB3-B92BEC65921E}"/>
    <dgm:cxn modelId="{CDCFCFE4-4D55-4A8D-93ED-43F52B72D914}" type="presOf" srcId="{ED1ABDB7-6A03-4ECB-8A6D-50675B61E82A}" destId="{5363C11D-242C-44A0-B2B1-042C86F10547}" srcOrd="0" destOrd="0" presId="urn:microsoft.com/office/officeart/2016/7/layout/RepeatingBendingProcessNew"/>
    <dgm:cxn modelId="{573973E7-0EC6-483F-8CFB-1A7AA1D47088}" type="presOf" srcId="{65864F0B-F585-4A0E-9975-9641CF82F9A6}" destId="{39D84506-1254-482D-8D13-C6B6EAE652DE}" srcOrd="0" destOrd="0" presId="urn:microsoft.com/office/officeart/2016/7/layout/RepeatingBendingProcessNew"/>
    <dgm:cxn modelId="{9AA106E8-BDA2-4F44-B10F-9151B0B63FEF}" type="presOf" srcId="{C3E044CD-9493-40D3-A584-F2E4826D6760}" destId="{15B3E81C-0B75-46C7-A98E-9D7C7A645A48}" srcOrd="0" destOrd="0" presId="urn:microsoft.com/office/officeart/2016/7/layout/RepeatingBendingProcessNew"/>
    <dgm:cxn modelId="{9C61D1FD-DBA9-4B92-BC47-3AA0A04910FC}" type="presOf" srcId="{4B8C020C-EE62-4034-BA76-DF4CE3339C04}" destId="{39D84506-1254-482D-8D13-C6B6EAE652DE}" srcOrd="0" destOrd="1" presId="urn:microsoft.com/office/officeart/2016/7/layout/RepeatingBendingProcessNew"/>
    <dgm:cxn modelId="{AD4518B0-F1A2-4903-8F2F-A133E3927614}" type="presParOf" srcId="{FF9B262A-C77D-4201-A3AB-B5702F714824}" destId="{5363C11D-242C-44A0-B2B1-042C86F10547}" srcOrd="0" destOrd="0" presId="urn:microsoft.com/office/officeart/2016/7/layout/RepeatingBendingProcessNew"/>
    <dgm:cxn modelId="{585B2124-EA73-441A-9A96-26E84F1A89F8}" type="presParOf" srcId="{FF9B262A-C77D-4201-A3AB-B5702F714824}" destId="{15B3E81C-0B75-46C7-A98E-9D7C7A645A48}" srcOrd="1" destOrd="0" presId="urn:microsoft.com/office/officeart/2016/7/layout/RepeatingBendingProcessNew"/>
    <dgm:cxn modelId="{09AD0428-6C92-4176-9153-BEE06AAB87D3}" type="presParOf" srcId="{15B3E81C-0B75-46C7-A98E-9D7C7A645A48}" destId="{E011A151-7181-4685-954D-C903C56A0C47}" srcOrd="0" destOrd="0" presId="urn:microsoft.com/office/officeart/2016/7/layout/RepeatingBendingProcessNew"/>
    <dgm:cxn modelId="{ABCD820E-DCD4-406A-AB7F-723CBB68E355}" type="presParOf" srcId="{FF9B262A-C77D-4201-A3AB-B5702F714824}" destId="{39D84506-1254-482D-8D13-C6B6EAE652DE}" srcOrd="2" destOrd="0" presId="urn:microsoft.com/office/officeart/2016/7/layout/RepeatingBendingProcessNew"/>
    <dgm:cxn modelId="{F4DF6407-C71A-49BC-AB91-C6CD724D5116}" type="presParOf" srcId="{FF9B262A-C77D-4201-A3AB-B5702F714824}" destId="{2DDA0E78-B58E-4917-95AA-2087EB6AD2BF}" srcOrd="3" destOrd="0" presId="urn:microsoft.com/office/officeart/2016/7/layout/RepeatingBendingProcessNew"/>
    <dgm:cxn modelId="{A46609C4-AC8B-418A-8041-611DEFFAEC1C}" type="presParOf" srcId="{2DDA0E78-B58E-4917-95AA-2087EB6AD2BF}" destId="{58DA2C2C-CF3B-4045-B869-F39BA86CFE83}" srcOrd="0" destOrd="0" presId="urn:microsoft.com/office/officeart/2016/7/layout/RepeatingBendingProcessNew"/>
    <dgm:cxn modelId="{EC77A18E-31E9-41F9-AFC1-791275A78B31}" type="presParOf" srcId="{FF9B262A-C77D-4201-A3AB-B5702F714824}" destId="{1704E244-D562-4006-99FD-B17276321DBC}" srcOrd="4" destOrd="0" presId="urn:microsoft.com/office/officeart/2016/7/layout/RepeatingBendingProcessNew"/>
    <dgm:cxn modelId="{23BBED0A-17AB-4F84-9173-53168BEC8215}" type="presParOf" srcId="{FF9B262A-C77D-4201-A3AB-B5702F714824}" destId="{E0758A37-8FBB-484A-A828-DBD133223372}" srcOrd="5" destOrd="0" presId="urn:microsoft.com/office/officeart/2016/7/layout/RepeatingBendingProcessNew"/>
    <dgm:cxn modelId="{6E9FC166-CBDB-4B5C-97F5-4FBC929E0B22}" type="presParOf" srcId="{E0758A37-8FBB-484A-A828-DBD133223372}" destId="{525D38EC-282B-40E3-9A90-64F3FA381EDD}" srcOrd="0" destOrd="0" presId="urn:microsoft.com/office/officeart/2016/7/layout/RepeatingBendingProcessNew"/>
    <dgm:cxn modelId="{D081048B-7C86-4814-94A7-BE9ABEDC455E}" type="presParOf" srcId="{FF9B262A-C77D-4201-A3AB-B5702F714824}" destId="{5B91DB71-3429-40F8-9A99-8951B139515C}" srcOrd="6" destOrd="0" presId="urn:microsoft.com/office/officeart/2016/7/layout/RepeatingBendingProcessNew"/>
    <dgm:cxn modelId="{BB5553CF-DC7F-4A76-8C8D-D8BDFE01B81E}" type="presParOf" srcId="{FF9B262A-C77D-4201-A3AB-B5702F714824}" destId="{20731179-4975-4AF1-B6F9-43180C1A306E}" srcOrd="7" destOrd="0" presId="urn:microsoft.com/office/officeart/2016/7/layout/RepeatingBendingProcessNew"/>
    <dgm:cxn modelId="{D1E7A5AA-AD6A-42F0-BDC8-303287508985}" type="presParOf" srcId="{20731179-4975-4AF1-B6F9-43180C1A306E}" destId="{085C4E63-2743-4ED6-BD88-B922BDDC7309}" srcOrd="0" destOrd="0" presId="urn:microsoft.com/office/officeart/2016/7/layout/RepeatingBendingProcessNew"/>
    <dgm:cxn modelId="{647B2DBD-C754-4B77-8B1A-B8E3717F060D}" type="presParOf" srcId="{FF9B262A-C77D-4201-A3AB-B5702F714824}" destId="{91E845E6-DA38-4558-958B-096FE24DF904}" srcOrd="8" destOrd="0" presId="urn:microsoft.com/office/officeart/2016/7/layout/RepeatingBendingProcessNew"/>
    <dgm:cxn modelId="{5F4EB6F8-0CBE-4B1B-9AE8-F4A3086B02E3}" type="presParOf" srcId="{FF9B262A-C77D-4201-A3AB-B5702F714824}" destId="{A9D934D7-9CEA-46FB-9ECB-745172C5D79F}" srcOrd="9" destOrd="0" presId="urn:microsoft.com/office/officeart/2016/7/layout/RepeatingBendingProcessNew"/>
    <dgm:cxn modelId="{AC835D4C-18A9-49EB-9827-1A61B6D58E5A}" type="presParOf" srcId="{A9D934D7-9CEA-46FB-9ECB-745172C5D79F}" destId="{70DD47FF-4808-4E50-B7BC-06CD5D22E918}" srcOrd="0" destOrd="0" presId="urn:microsoft.com/office/officeart/2016/7/layout/RepeatingBendingProcessNew"/>
    <dgm:cxn modelId="{08DD08D2-A138-4FA2-B2F1-672C4B4FCC62}" type="presParOf" srcId="{FF9B262A-C77D-4201-A3AB-B5702F714824}" destId="{86DF17E2-8BF1-4A04-9382-3D33D2BB296F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6F32829-3C01-48DC-8130-D30F735355A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AEFCACF-25BC-4DF3-9284-A1CD0316FB9F}">
      <dgm:prSet/>
      <dgm:spPr/>
      <dgm:t>
        <a:bodyPr/>
        <a:lstStyle/>
        <a:p>
          <a:r>
            <a:rPr lang="en-US" b="0" i="0" dirty="0"/>
            <a:t>VADER ( </a:t>
          </a:r>
          <a:r>
            <a:rPr lang="en-US" b="1" i="0" dirty="0"/>
            <a:t>Valence Aware Dictionary for Sentiment Reasoning</a:t>
          </a:r>
          <a:r>
            <a:rPr lang="en-US" b="0" i="0" dirty="0"/>
            <a:t>) is a model used for text sentiment analysis that is sensitive to both polarity (positive/negative) and subjectivity of emotion.</a:t>
          </a:r>
          <a:endParaRPr lang="en-US" dirty="0"/>
        </a:p>
      </dgm:t>
    </dgm:pt>
    <dgm:pt modelId="{91856380-7754-4FBF-8DC9-95C4DF980B7A}" type="parTrans" cxnId="{BBA32D50-E343-4AB0-81A7-6DD4558F02F4}">
      <dgm:prSet/>
      <dgm:spPr/>
      <dgm:t>
        <a:bodyPr/>
        <a:lstStyle/>
        <a:p>
          <a:endParaRPr lang="en-US"/>
        </a:p>
      </dgm:t>
    </dgm:pt>
    <dgm:pt modelId="{9D7D336C-0D1E-42D1-A3A1-2378C1B45ED2}" type="sibTrans" cxnId="{BBA32D50-E343-4AB0-81A7-6DD4558F02F4}">
      <dgm:prSet/>
      <dgm:spPr/>
      <dgm:t>
        <a:bodyPr/>
        <a:lstStyle/>
        <a:p>
          <a:endParaRPr lang="en-US"/>
        </a:p>
      </dgm:t>
    </dgm:pt>
    <dgm:pt modelId="{E5F8713D-B296-42CD-88A0-249AC2398A6C}">
      <dgm:prSet/>
      <dgm:spPr/>
      <dgm:t>
        <a:bodyPr/>
        <a:lstStyle/>
        <a:p>
          <a:r>
            <a:rPr lang="en-IN"/>
            <a:t>As we are aware that the maximum length of a tweet is 140 characters. Vader stands as the best model. As, VADER is more effective for short length texts.</a:t>
          </a:r>
          <a:endParaRPr lang="en-US"/>
        </a:p>
      </dgm:t>
    </dgm:pt>
    <dgm:pt modelId="{A169DA04-048F-4E3A-B6FB-3CAC6899E026}" type="parTrans" cxnId="{15942526-7363-4521-9133-4BBEB411786D}">
      <dgm:prSet/>
      <dgm:spPr/>
      <dgm:t>
        <a:bodyPr/>
        <a:lstStyle/>
        <a:p>
          <a:endParaRPr lang="en-US"/>
        </a:p>
      </dgm:t>
    </dgm:pt>
    <dgm:pt modelId="{30D8F55F-0B2F-4319-87B7-8C20E504BDD5}" type="sibTrans" cxnId="{15942526-7363-4521-9133-4BBEB411786D}">
      <dgm:prSet/>
      <dgm:spPr/>
      <dgm:t>
        <a:bodyPr/>
        <a:lstStyle/>
        <a:p>
          <a:endParaRPr lang="en-US"/>
        </a:p>
      </dgm:t>
    </dgm:pt>
    <dgm:pt modelId="{DAC67751-B5D6-4192-A7C4-164976088AE8}">
      <dgm:prSet/>
      <dgm:spPr/>
      <dgm:t>
        <a:bodyPr/>
        <a:lstStyle/>
        <a:p>
          <a:r>
            <a:rPr lang="en-US"/>
            <a:t>There are other models/libraries available for sentiment analysis but Vader is best suited for social media because it is smart enough to ignore grammatical formation of sentences, especially  in social media context.</a:t>
          </a:r>
        </a:p>
      </dgm:t>
    </dgm:pt>
    <dgm:pt modelId="{E03CD041-FF1E-47B1-8028-FEC5C928460A}" type="parTrans" cxnId="{54AEB0A6-B890-4828-B8A2-EBEA23C12AC6}">
      <dgm:prSet/>
      <dgm:spPr/>
      <dgm:t>
        <a:bodyPr/>
        <a:lstStyle/>
        <a:p>
          <a:endParaRPr lang="en-US"/>
        </a:p>
      </dgm:t>
    </dgm:pt>
    <dgm:pt modelId="{73080B02-A7BA-4B16-AC7C-2757703690EB}" type="sibTrans" cxnId="{54AEB0A6-B890-4828-B8A2-EBEA23C12AC6}">
      <dgm:prSet/>
      <dgm:spPr/>
      <dgm:t>
        <a:bodyPr/>
        <a:lstStyle/>
        <a:p>
          <a:endParaRPr lang="en-US"/>
        </a:p>
      </dgm:t>
    </dgm:pt>
    <dgm:pt modelId="{29252768-0314-4B4D-8165-3167942CA420}">
      <dgm:prSet/>
      <dgm:spPr/>
      <dgm:t>
        <a:bodyPr/>
        <a:lstStyle/>
        <a:p>
          <a:r>
            <a:rPr lang="en-US"/>
            <a:t>The main drawback of these models is that they are unable to understand the context in which words have been used</a:t>
          </a:r>
        </a:p>
      </dgm:t>
    </dgm:pt>
    <dgm:pt modelId="{EBE7E3F1-BDEB-4DA5-933B-97800D7D1C3F}" type="parTrans" cxnId="{A503814C-00C2-45A7-8A8D-E853233AE38A}">
      <dgm:prSet/>
      <dgm:spPr/>
      <dgm:t>
        <a:bodyPr/>
        <a:lstStyle/>
        <a:p>
          <a:endParaRPr lang="en-US"/>
        </a:p>
      </dgm:t>
    </dgm:pt>
    <dgm:pt modelId="{C078D61D-5E0D-4CD0-A42A-78FDF805702D}" type="sibTrans" cxnId="{A503814C-00C2-45A7-8A8D-E853233AE38A}">
      <dgm:prSet/>
      <dgm:spPr/>
      <dgm:t>
        <a:bodyPr/>
        <a:lstStyle/>
        <a:p>
          <a:endParaRPr lang="en-US"/>
        </a:p>
      </dgm:t>
    </dgm:pt>
    <dgm:pt modelId="{4ABF0A88-E746-45B2-B164-7D6BFE8DE8E9}">
      <dgm:prSet/>
      <dgm:spPr/>
      <dgm:t>
        <a:bodyPr/>
        <a:lstStyle/>
        <a:p>
          <a:r>
            <a:rPr lang="en-IN"/>
            <a:t>With this we will be adding a new column ‘Sentiment’ To the data set.</a:t>
          </a:r>
          <a:endParaRPr lang="en-US"/>
        </a:p>
      </dgm:t>
    </dgm:pt>
    <dgm:pt modelId="{184AC4CE-1D62-4311-B0DA-D50323101E41}" type="parTrans" cxnId="{0241740C-FD82-4BA0-8A63-408A6AACF6DB}">
      <dgm:prSet/>
      <dgm:spPr/>
      <dgm:t>
        <a:bodyPr/>
        <a:lstStyle/>
        <a:p>
          <a:endParaRPr lang="en-US"/>
        </a:p>
      </dgm:t>
    </dgm:pt>
    <dgm:pt modelId="{65156716-BE44-48B3-8513-EFFE49C69040}" type="sibTrans" cxnId="{0241740C-FD82-4BA0-8A63-408A6AACF6DB}">
      <dgm:prSet/>
      <dgm:spPr/>
      <dgm:t>
        <a:bodyPr/>
        <a:lstStyle/>
        <a:p>
          <a:endParaRPr lang="en-US"/>
        </a:p>
      </dgm:t>
    </dgm:pt>
    <dgm:pt modelId="{B7A9C595-C3D3-4665-8513-3ABB123AB0C9}" type="pres">
      <dgm:prSet presAssocID="{56F32829-3C01-48DC-8130-D30F735355AB}" presName="linear" presStyleCnt="0">
        <dgm:presLayoutVars>
          <dgm:animLvl val="lvl"/>
          <dgm:resizeHandles val="exact"/>
        </dgm:presLayoutVars>
      </dgm:prSet>
      <dgm:spPr/>
    </dgm:pt>
    <dgm:pt modelId="{DE765EC3-48A0-477A-9B2B-CFFB579A7B81}" type="pres">
      <dgm:prSet presAssocID="{BAEFCACF-25BC-4DF3-9284-A1CD0316FB9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485A712-EDD4-4927-8DF8-F25D89CCED58}" type="pres">
      <dgm:prSet presAssocID="{9D7D336C-0D1E-42D1-A3A1-2378C1B45ED2}" presName="spacer" presStyleCnt="0"/>
      <dgm:spPr/>
    </dgm:pt>
    <dgm:pt modelId="{C29086DC-33BE-46AB-A3B9-6CD1DAB6BC5E}" type="pres">
      <dgm:prSet presAssocID="{E5F8713D-B296-42CD-88A0-249AC2398A6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DA19BC9-8B13-40F0-9CCE-7573465805E2}" type="pres">
      <dgm:prSet presAssocID="{30D8F55F-0B2F-4319-87B7-8C20E504BDD5}" presName="spacer" presStyleCnt="0"/>
      <dgm:spPr/>
    </dgm:pt>
    <dgm:pt modelId="{285D1783-6D92-43E2-8E43-26B76C9C618D}" type="pres">
      <dgm:prSet presAssocID="{DAC67751-B5D6-4192-A7C4-164976088AE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155073F-B5FF-441E-B9C0-2C2DF0A605EE}" type="pres">
      <dgm:prSet presAssocID="{73080B02-A7BA-4B16-AC7C-2757703690EB}" presName="spacer" presStyleCnt="0"/>
      <dgm:spPr/>
    </dgm:pt>
    <dgm:pt modelId="{EB21DF9F-F7C2-4458-8E85-AA66F678D54A}" type="pres">
      <dgm:prSet presAssocID="{29252768-0314-4B4D-8165-3167942CA420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5E96F173-854D-4A50-9F21-826A10CC2560}" type="pres">
      <dgm:prSet presAssocID="{C078D61D-5E0D-4CD0-A42A-78FDF805702D}" presName="spacer" presStyleCnt="0"/>
      <dgm:spPr/>
    </dgm:pt>
    <dgm:pt modelId="{613F00E5-FD9E-4041-91D5-5E87226315A3}" type="pres">
      <dgm:prSet presAssocID="{4ABF0A88-E746-45B2-B164-7D6BFE8DE8E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241740C-FD82-4BA0-8A63-408A6AACF6DB}" srcId="{56F32829-3C01-48DC-8130-D30F735355AB}" destId="{4ABF0A88-E746-45B2-B164-7D6BFE8DE8E9}" srcOrd="4" destOrd="0" parTransId="{184AC4CE-1D62-4311-B0DA-D50323101E41}" sibTransId="{65156716-BE44-48B3-8513-EFFE49C69040}"/>
    <dgm:cxn modelId="{15942526-7363-4521-9133-4BBEB411786D}" srcId="{56F32829-3C01-48DC-8130-D30F735355AB}" destId="{E5F8713D-B296-42CD-88A0-249AC2398A6C}" srcOrd="1" destOrd="0" parTransId="{A169DA04-048F-4E3A-B6FB-3CAC6899E026}" sibTransId="{30D8F55F-0B2F-4319-87B7-8C20E504BDD5}"/>
    <dgm:cxn modelId="{9B9F6B30-60FC-40FA-9155-CC60AD73B541}" type="presOf" srcId="{BAEFCACF-25BC-4DF3-9284-A1CD0316FB9F}" destId="{DE765EC3-48A0-477A-9B2B-CFFB579A7B81}" srcOrd="0" destOrd="0" presId="urn:microsoft.com/office/officeart/2005/8/layout/vList2"/>
    <dgm:cxn modelId="{E4740364-B871-4A62-A5C5-9A141B0B8C84}" type="presOf" srcId="{DAC67751-B5D6-4192-A7C4-164976088AE8}" destId="{285D1783-6D92-43E2-8E43-26B76C9C618D}" srcOrd="0" destOrd="0" presId="urn:microsoft.com/office/officeart/2005/8/layout/vList2"/>
    <dgm:cxn modelId="{A503814C-00C2-45A7-8A8D-E853233AE38A}" srcId="{56F32829-3C01-48DC-8130-D30F735355AB}" destId="{29252768-0314-4B4D-8165-3167942CA420}" srcOrd="3" destOrd="0" parTransId="{EBE7E3F1-BDEB-4DA5-933B-97800D7D1C3F}" sibTransId="{C078D61D-5E0D-4CD0-A42A-78FDF805702D}"/>
    <dgm:cxn modelId="{BBA32D50-E343-4AB0-81A7-6DD4558F02F4}" srcId="{56F32829-3C01-48DC-8130-D30F735355AB}" destId="{BAEFCACF-25BC-4DF3-9284-A1CD0316FB9F}" srcOrd="0" destOrd="0" parTransId="{91856380-7754-4FBF-8DC9-95C4DF980B7A}" sibTransId="{9D7D336C-0D1E-42D1-A3A1-2378C1B45ED2}"/>
    <dgm:cxn modelId="{4D408489-BC33-4F6B-B1B8-A56D7AFD288A}" type="presOf" srcId="{4ABF0A88-E746-45B2-B164-7D6BFE8DE8E9}" destId="{613F00E5-FD9E-4041-91D5-5E87226315A3}" srcOrd="0" destOrd="0" presId="urn:microsoft.com/office/officeart/2005/8/layout/vList2"/>
    <dgm:cxn modelId="{54AEB0A6-B890-4828-B8A2-EBEA23C12AC6}" srcId="{56F32829-3C01-48DC-8130-D30F735355AB}" destId="{DAC67751-B5D6-4192-A7C4-164976088AE8}" srcOrd="2" destOrd="0" parTransId="{E03CD041-FF1E-47B1-8028-FEC5C928460A}" sibTransId="{73080B02-A7BA-4B16-AC7C-2757703690EB}"/>
    <dgm:cxn modelId="{246ECAA6-1F9C-405D-9622-87A77F2CB41F}" type="presOf" srcId="{56F32829-3C01-48DC-8130-D30F735355AB}" destId="{B7A9C595-C3D3-4665-8513-3ABB123AB0C9}" srcOrd="0" destOrd="0" presId="urn:microsoft.com/office/officeart/2005/8/layout/vList2"/>
    <dgm:cxn modelId="{33A156AC-3269-40F4-9E01-3D4FC899935B}" type="presOf" srcId="{29252768-0314-4B4D-8165-3167942CA420}" destId="{EB21DF9F-F7C2-4458-8E85-AA66F678D54A}" srcOrd="0" destOrd="0" presId="urn:microsoft.com/office/officeart/2005/8/layout/vList2"/>
    <dgm:cxn modelId="{CA5382BE-33EC-4180-8105-94C31C8E8A12}" type="presOf" srcId="{E5F8713D-B296-42CD-88A0-249AC2398A6C}" destId="{C29086DC-33BE-46AB-A3B9-6CD1DAB6BC5E}" srcOrd="0" destOrd="0" presId="urn:microsoft.com/office/officeart/2005/8/layout/vList2"/>
    <dgm:cxn modelId="{5F2451CC-ACB4-44CE-B92C-4C8024215FB1}" type="presParOf" srcId="{B7A9C595-C3D3-4665-8513-3ABB123AB0C9}" destId="{DE765EC3-48A0-477A-9B2B-CFFB579A7B81}" srcOrd="0" destOrd="0" presId="urn:microsoft.com/office/officeart/2005/8/layout/vList2"/>
    <dgm:cxn modelId="{1C5DC7F7-E2FB-4FC9-B10B-DE5766C143F8}" type="presParOf" srcId="{B7A9C595-C3D3-4665-8513-3ABB123AB0C9}" destId="{C485A712-EDD4-4927-8DF8-F25D89CCED58}" srcOrd="1" destOrd="0" presId="urn:microsoft.com/office/officeart/2005/8/layout/vList2"/>
    <dgm:cxn modelId="{C3A78BDC-010A-432D-A1AE-9356B4FB9C6F}" type="presParOf" srcId="{B7A9C595-C3D3-4665-8513-3ABB123AB0C9}" destId="{C29086DC-33BE-46AB-A3B9-6CD1DAB6BC5E}" srcOrd="2" destOrd="0" presId="urn:microsoft.com/office/officeart/2005/8/layout/vList2"/>
    <dgm:cxn modelId="{994E9702-E35D-4755-8C9F-2D950F9E5472}" type="presParOf" srcId="{B7A9C595-C3D3-4665-8513-3ABB123AB0C9}" destId="{BDA19BC9-8B13-40F0-9CCE-7573465805E2}" srcOrd="3" destOrd="0" presId="urn:microsoft.com/office/officeart/2005/8/layout/vList2"/>
    <dgm:cxn modelId="{A47EDD3B-5564-4E61-B887-4D748089E600}" type="presParOf" srcId="{B7A9C595-C3D3-4665-8513-3ABB123AB0C9}" destId="{285D1783-6D92-43E2-8E43-26B76C9C618D}" srcOrd="4" destOrd="0" presId="urn:microsoft.com/office/officeart/2005/8/layout/vList2"/>
    <dgm:cxn modelId="{6291F20B-9B9E-472E-AF18-97EC4027012F}" type="presParOf" srcId="{B7A9C595-C3D3-4665-8513-3ABB123AB0C9}" destId="{1155073F-B5FF-441E-B9C0-2C2DF0A605EE}" srcOrd="5" destOrd="0" presId="urn:microsoft.com/office/officeart/2005/8/layout/vList2"/>
    <dgm:cxn modelId="{3EB77AAA-5534-4A6A-9B70-CCA426483C0B}" type="presParOf" srcId="{B7A9C595-C3D3-4665-8513-3ABB123AB0C9}" destId="{EB21DF9F-F7C2-4458-8E85-AA66F678D54A}" srcOrd="6" destOrd="0" presId="urn:microsoft.com/office/officeart/2005/8/layout/vList2"/>
    <dgm:cxn modelId="{E837955F-77DA-4C23-8BCD-138DEAC31388}" type="presParOf" srcId="{B7A9C595-C3D3-4665-8513-3ABB123AB0C9}" destId="{5E96F173-854D-4A50-9F21-826A10CC2560}" srcOrd="7" destOrd="0" presId="urn:microsoft.com/office/officeart/2005/8/layout/vList2"/>
    <dgm:cxn modelId="{EFB7AD8B-AF47-4F70-8A0D-AEF1F22FF091}" type="presParOf" srcId="{B7A9C595-C3D3-4665-8513-3ABB123AB0C9}" destId="{613F00E5-FD9E-4041-91D5-5E87226315A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63DDEC-76DC-431C-AF63-7F4FC2AD7CA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F2E976A-F746-4542-B19D-3B05F733F045}">
      <dgm:prSet/>
      <dgm:spPr/>
      <dgm:t>
        <a:bodyPr/>
        <a:lstStyle/>
        <a:p>
          <a:r>
            <a:rPr lang="en-US" b="0" i="0"/>
            <a:t>TextBlob is a Python library for processing textual data. </a:t>
          </a:r>
          <a:endParaRPr lang="en-US"/>
        </a:p>
      </dgm:t>
    </dgm:pt>
    <dgm:pt modelId="{3DB24A1E-6F30-40DF-A834-30C31C7EACFD}" type="parTrans" cxnId="{372DFC92-68A5-4D8E-9A47-F9A36E151D62}">
      <dgm:prSet/>
      <dgm:spPr/>
      <dgm:t>
        <a:bodyPr/>
        <a:lstStyle/>
        <a:p>
          <a:endParaRPr lang="en-US"/>
        </a:p>
      </dgm:t>
    </dgm:pt>
    <dgm:pt modelId="{E90A2997-06B4-4BCD-8A2C-038286BFD2FE}" type="sibTrans" cxnId="{372DFC92-68A5-4D8E-9A47-F9A36E151D62}">
      <dgm:prSet/>
      <dgm:spPr/>
      <dgm:t>
        <a:bodyPr/>
        <a:lstStyle/>
        <a:p>
          <a:endParaRPr lang="en-US"/>
        </a:p>
      </dgm:t>
    </dgm:pt>
    <dgm:pt modelId="{B1A9CA14-1FCB-4EA0-9C8D-FB35F12B0028}">
      <dgm:prSet/>
      <dgm:spPr/>
      <dgm:t>
        <a:bodyPr/>
        <a:lstStyle/>
        <a:p>
          <a:r>
            <a:rPr lang="en-US" b="0" i="0"/>
            <a:t>It provides a simple API for diving into common natural language processing (NLP) tasks such as part-of-speech tagging, noun phrase extraction, sentiment analysis, classification, translation, and more.</a:t>
          </a:r>
          <a:endParaRPr lang="en-US"/>
        </a:p>
      </dgm:t>
    </dgm:pt>
    <dgm:pt modelId="{A1790A65-F687-4F1B-915B-3C8985901BFD}" type="parTrans" cxnId="{0611B1DA-7E09-498D-A4B5-FF12B2F2CCEC}">
      <dgm:prSet/>
      <dgm:spPr/>
      <dgm:t>
        <a:bodyPr/>
        <a:lstStyle/>
        <a:p>
          <a:endParaRPr lang="en-US"/>
        </a:p>
      </dgm:t>
    </dgm:pt>
    <dgm:pt modelId="{E51C8E6D-C52D-49F6-83BF-0C49DA8F879E}" type="sibTrans" cxnId="{0611B1DA-7E09-498D-A4B5-FF12B2F2CCEC}">
      <dgm:prSet/>
      <dgm:spPr/>
      <dgm:t>
        <a:bodyPr/>
        <a:lstStyle/>
        <a:p>
          <a:endParaRPr lang="en-US"/>
        </a:p>
      </dgm:t>
    </dgm:pt>
    <dgm:pt modelId="{F0C15E03-B762-442E-8AA7-C0C7282C1F83}" type="pres">
      <dgm:prSet presAssocID="{8963DDEC-76DC-431C-AF63-7F4FC2AD7CA6}" presName="root" presStyleCnt="0">
        <dgm:presLayoutVars>
          <dgm:dir/>
          <dgm:resizeHandles val="exact"/>
        </dgm:presLayoutVars>
      </dgm:prSet>
      <dgm:spPr/>
    </dgm:pt>
    <dgm:pt modelId="{D9ACBBDE-13FB-4377-9BA9-C8E01BC3FDAC}" type="pres">
      <dgm:prSet presAssocID="{AF2E976A-F746-4542-B19D-3B05F733F045}" presName="compNode" presStyleCnt="0"/>
      <dgm:spPr/>
    </dgm:pt>
    <dgm:pt modelId="{4777C310-11F0-44BE-B9AB-553B7190C9FF}" type="pres">
      <dgm:prSet presAssocID="{AF2E976A-F746-4542-B19D-3B05F733F045}" presName="bgRect" presStyleLbl="bgShp" presStyleIdx="0" presStyleCnt="2"/>
      <dgm:spPr/>
    </dgm:pt>
    <dgm:pt modelId="{8E36EA1C-5E17-42AF-B59A-E2B7BF554FD5}" type="pres">
      <dgm:prSet presAssocID="{AF2E976A-F746-4542-B19D-3B05F733F04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AE992D4A-6CAE-4605-992A-A8FD97E6BD62}" type="pres">
      <dgm:prSet presAssocID="{AF2E976A-F746-4542-B19D-3B05F733F045}" presName="spaceRect" presStyleCnt="0"/>
      <dgm:spPr/>
    </dgm:pt>
    <dgm:pt modelId="{9B82C799-F6DA-47F4-A45C-A0EB311BF24F}" type="pres">
      <dgm:prSet presAssocID="{AF2E976A-F746-4542-B19D-3B05F733F045}" presName="parTx" presStyleLbl="revTx" presStyleIdx="0" presStyleCnt="2">
        <dgm:presLayoutVars>
          <dgm:chMax val="0"/>
          <dgm:chPref val="0"/>
        </dgm:presLayoutVars>
      </dgm:prSet>
      <dgm:spPr/>
    </dgm:pt>
    <dgm:pt modelId="{E6E6A5B4-2B83-4A27-A39F-7C2454CE385D}" type="pres">
      <dgm:prSet presAssocID="{E90A2997-06B4-4BCD-8A2C-038286BFD2FE}" presName="sibTrans" presStyleCnt="0"/>
      <dgm:spPr/>
    </dgm:pt>
    <dgm:pt modelId="{74DF6781-BC43-4BA6-9AF7-BA1582145614}" type="pres">
      <dgm:prSet presAssocID="{B1A9CA14-1FCB-4EA0-9C8D-FB35F12B0028}" presName="compNode" presStyleCnt="0"/>
      <dgm:spPr/>
    </dgm:pt>
    <dgm:pt modelId="{E09A8719-D74C-44DE-823C-871332A74936}" type="pres">
      <dgm:prSet presAssocID="{B1A9CA14-1FCB-4EA0-9C8D-FB35F12B0028}" presName="bgRect" presStyleLbl="bgShp" presStyleIdx="1" presStyleCnt="2"/>
      <dgm:spPr/>
    </dgm:pt>
    <dgm:pt modelId="{BFC07357-C99E-48D8-B3B1-F11945AE3515}" type="pres">
      <dgm:prSet presAssocID="{B1A9CA14-1FCB-4EA0-9C8D-FB35F12B002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9E45EEF4-E03D-4EA5-B81A-59C22C28AE0C}" type="pres">
      <dgm:prSet presAssocID="{B1A9CA14-1FCB-4EA0-9C8D-FB35F12B0028}" presName="spaceRect" presStyleCnt="0"/>
      <dgm:spPr/>
    </dgm:pt>
    <dgm:pt modelId="{2ABC1D43-5C24-4894-A409-72DD737ACB30}" type="pres">
      <dgm:prSet presAssocID="{B1A9CA14-1FCB-4EA0-9C8D-FB35F12B002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4996653A-2E0D-45B7-AC41-9869A6E75CB7}" type="presOf" srcId="{8963DDEC-76DC-431C-AF63-7F4FC2AD7CA6}" destId="{F0C15E03-B762-442E-8AA7-C0C7282C1F83}" srcOrd="0" destOrd="0" presId="urn:microsoft.com/office/officeart/2018/2/layout/IconVerticalSolidList"/>
    <dgm:cxn modelId="{5E592556-7D66-4313-B52E-038E52D0AA7F}" type="presOf" srcId="{B1A9CA14-1FCB-4EA0-9C8D-FB35F12B0028}" destId="{2ABC1D43-5C24-4894-A409-72DD737ACB30}" srcOrd="0" destOrd="0" presId="urn:microsoft.com/office/officeart/2018/2/layout/IconVerticalSolidList"/>
    <dgm:cxn modelId="{372DFC92-68A5-4D8E-9A47-F9A36E151D62}" srcId="{8963DDEC-76DC-431C-AF63-7F4FC2AD7CA6}" destId="{AF2E976A-F746-4542-B19D-3B05F733F045}" srcOrd="0" destOrd="0" parTransId="{3DB24A1E-6F30-40DF-A834-30C31C7EACFD}" sibTransId="{E90A2997-06B4-4BCD-8A2C-038286BFD2FE}"/>
    <dgm:cxn modelId="{0611B1DA-7E09-498D-A4B5-FF12B2F2CCEC}" srcId="{8963DDEC-76DC-431C-AF63-7F4FC2AD7CA6}" destId="{B1A9CA14-1FCB-4EA0-9C8D-FB35F12B0028}" srcOrd="1" destOrd="0" parTransId="{A1790A65-F687-4F1B-915B-3C8985901BFD}" sibTransId="{E51C8E6D-C52D-49F6-83BF-0C49DA8F879E}"/>
    <dgm:cxn modelId="{FCA14CEC-D267-4318-97D9-6BB0871057CD}" type="presOf" srcId="{AF2E976A-F746-4542-B19D-3B05F733F045}" destId="{9B82C799-F6DA-47F4-A45C-A0EB311BF24F}" srcOrd="0" destOrd="0" presId="urn:microsoft.com/office/officeart/2018/2/layout/IconVerticalSolidList"/>
    <dgm:cxn modelId="{A3C9E052-4E67-46DC-A495-177662F6C4BE}" type="presParOf" srcId="{F0C15E03-B762-442E-8AA7-C0C7282C1F83}" destId="{D9ACBBDE-13FB-4377-9BA9-C8E01BC3FDAC}" srcOrd="0" destOrd="0" presId="urn:microsoft.com/office/officeart/2018/2/layout/IconVerticalSolidList"/>
    <dgm:cxn modelId="{559CF2EA-5CC5-46C7-AD16-CE3C586D477B}" type="presParOf" srcId="{D9ACBBDE-13FB-4377-9BA9-C8E01BC3FDAC}" destId="{4777C310-11F0-44BE-B9AB-553B7190C9FF}" srcOrd="0" destOrd="0" presId="urn:microsoft.com/office/officeart/2018/2/layout/IconVerticalSolidList"/>
    <dgm:cxn modelId="{6AB5434B-F461-484E-B77D-3631AA9DCD55}" type="presParOf" srcId="{D9ACBBDE-13FB-4377-9BA9-C8E01BC3FDAC}" destId="{8E36EA1C-5E17-42AF-B59A-E2B7BF554FD5}" srcOrd="1" destOrd="0" presId="urn:microsoft.com/office/officeart/2018/2/layout/IconVerticalSolidList"/>
    <dgm:cxn modelId="{2894B6CF-8E7C-47D5-8CD7-1867D1C46D6B}" type="presParOf" srcId="{D9ACBBDE-13FB-4377-9BA9-C8E01BC3FDAC}" destId="{AE992D4A-6CAE-4605-992A-A8FD97E6BD62}" srcOrd="2" destOrd="0" presId="urn:microsoft.com/office/officeart/2018/2/layout/IconVerticalSolidList"/>
    <dgm:cxn modelId="{E18E477B-0F63-4F90-95B1-DE41ABF38F51}" type="presParOf" srcId="{D9ACBBDE-13FB-4377-9BA9-C8E01BC3FDAC}" destId="{9B82C799-F6DA-47F4-A45C-A0EB311BF24F}" srcOrd="3" destOrd="0" presId="urn:microsoft.com/office/officeart/2018/2/layout/IconVerticalSolidList"/>
    <dgm:cxn modelId="{9582264A-7439-490C-B206-500973AEBAEC}" type="presParOf" srcId="{F0C15E03-B762-442E-8AA7-C0C7282C1F83}" destId="{E6E6A5B4-2B83-4A27-A39F-7C2454CE385D}" srcOrd="1" destOrd="0" presId="urn:microsoft.com/office/officeart/2018/2/layout/IconVerticalSolidList"/>
    <dgm:cxn modelId="{BC857CBD-4A35-4E62-B2A2-1155BF3ACA58}" type="presParOf" srcId="{F0C15E03-B762-442E-8AA7-C0C7282C1F83}" destId="{74DF6781-BC43-4BA6-9AF7-BA1582145614}" srcOrd="2" destOrd="0" presId="urn:microsoft.com/office/officeart/2018/2/layout/IconVerticalSolidList"/>
    <dgm:cxn modelId="{FDDBC9B4-02DA-49A9-9213-0936DACB893A}" type="presParOf" srcId="{74DF6781-BC43-4BA6-9AF7-BA1582145614}" destId="{E09A8719-D74C-44DE-823C-871332A74936}" srcOrd="0" destOrd="0" presId="urn:microsoft.com/office/officeart/2018/2/layout/IconVerticalSolidList"/>
    <dgm:cxn modelId="{1782B1E3-E88E-4900-B2F4-F812B2AD37EF}" type="presParOf" srcId="{74DF6781-BC43-4BA6-9AF7-BA1582145614}" destId="{BFC07357-C99E-48D8-B3B1-F11945AE3515}" srcOrd="1" destOrd="0" presId="urn:microsoft.com/office/officeart/2018/2/layout/IconVerticalSolidList"/>
    <dgm:cxn modelId="{E18268CD-8B2D-49A1-A6C8-79988B607322}" type="presParOf" srcId="{74DF6781-BC43-4BA6-9AF7-BA1582145614}" destId="{9E45EEF4-E03D-4EA5-B81A-59C22C28AE0C}" srcOrd="2" destOrd="0" presId="urn:microsoft.com/office/officeart/2018/2/layout/IconVerticalSolidList"/>
    <dgm:cxn modelId="{03435060-1426-4893-89E4-E6123ECF68DF}" type="presParOf" srcId="{74DF6781-BC43-4BA6-9AF7-BA1582145614}" destId="{2ABC1D43-5C24-4894-A409-72DD737ACB3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CB691D6-DC18-471E-8F91-C93CD411EC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41C4469-5371-4A7F-A618-C97642851CD7}">
      <dgm:prSet/>
      <dgm:spPr/>
      <dgm:t>
        <a:bodyPr/>
        <a:lstStyle/>
        <a:p>
          <a:r>
            <a:rPr lang="en-US"/>
            <a:t>Polarity refers to the orientation of an emotion expressed in a sentence. It can be either positive, negative, or neutral.</a:t>
          </a:r>
        </a:p>
      </dgm:t>
    </dgm:pt>
    <dgm:pt modelId="{ED174BFD-4454-43DD-AED9-2FB922E1E1B0}" type="parTrans" cxnId="{BDDA48D1-3F4F-4A9F-B961-05D79099DA23}">
      <dgm:prSet/>
      <dgm:spPr/>
      <dgm:t>
        <a:bodyPr/>
        <a:lstStyle/>
        <a:p>
          <a:endParaRPr lang="en-US"/>
        </a:p>
      </dgm:t>
    </dgm:pt>
    <dgm:pt modelId="{0A3BAF9D-A129-4E24-A1EB-601D966C1864}" type="sibTrans" cxnId="{BDDA48D1-3F4F-4A9F-B961-05D79099DA23}">
      <dgm:prSet/>
      <dgm:spPr/>
      <dgm:t>
        <a:bodyPr/>
        <a:lstStyle/>
        <a:p>
          <a:endParaRPr lang="en-US"/>
        </a:p>
      </dgm:t>
    </dgm:pt>
    <dgm:pt modelId="{920F284C-E460-4A3E-B1C2-A9815894B237}">
      <dgm:prSet/>
      <dgm:spPr/>
      <dgm:t>
        <a:bodyPr/>
        <a:lstStyle/>
        <a:p>
          <a:r>
            <a:rPr lang="en-US"/>
            <a:t>When text is an explanatory article that must be analyzed in context, it is said to be </a:t>
          </a:r>
          <a:r>
            <a:rPr lang="en-US" b="1"/>
            <a:t>subjective</a:t>
          </a:r>
          <a:r>
            <a:rPr lang="en-US"/>
            <a:t>.</a:t>
          </a:r>
        </a:p>
      </dgm:t>
    </dgm:pt>
    <dgm:pt modelId="{FE97456C-6D1D-4ABD-A272-5E590C60DAA4}" type="parTrans" cxnId="{F5F0FEA9-C563-4DD1-85EC-26E45998AB94}">
      <dgm:prSet/>
      <dgm:spPr/>
      <dgm:t>
        <a:bodyPr/>
        <a:lstStyle/>
        <a:p>
          <a:endParaRPr lang="en-US"/>
        </a:p>
      </dgm:t>
    </dgm:pt>
    <dgm:pt modelId="{5CEDAFA8-F80C-421C-B1AC-0EF536782C60}" type="sibTrans" cxnId="{F5F0FEA9-C563-4DD1-85EC-26E45998AB94}">
      <dgm:prSet/>
      <dgm:spPr/>
      <dgm:t>
        <a:bodyPr/>
        <a:lstStyle/>
        <a:p>
          <a:endParaRPr lang="en-US"/>
        </a:p>
      </dgm:t>
    </dgm:pt>
    <dgm:pt modelId="{A2949475-5DAA-4226-8E9C-7C20AD9C0B43}" type="pres">
      <dgm:prSet presAssocID="{0CB691D6-DC18-471E-8F91-C93CD411EC9F}" presName="root" presStyleCnt="0">
        <dgm:presLayoutVars>
          <dgm:dir/>
          <dgm:resizeHandles val="exact"/>
        </dgm:presLayoutVars>
      </dgm:prSet>
      <dgm:spPr/>
    </dgm:pt>
    <dgm:pt modelId="{C1A2A886-C502-453C-A1D0-584C80512106}" type="pres">
      <dgm:prSet presAssocID="{B41C4469-5371-4A7F-A618-C97642851CD7}" presName="compNode" presStyleCnt="0"/>
      <dgm:spPr/>
    </dgm:pt>
    <dgm:pt modelId="{846FD766-32BC-44AB-89C4-A88CE8BFD320}" type="pres">
      <dgm:prSet presAssocID="{B41C4469-5371-4A7F-A618-C97642851CD7}" presName="bgRect" presStyleLbl="bgShp" presStyleIdx="0" presStyleCnt="2"/>
      <dgm:spPr/>
    </dgm:pt>
    <dgm:pt modelId="{D4EBCDAF-5D2F-4C98-87F2-BC124712FFA0}" type="pres">
      <dgm:prSet presAssocID="{B41C4469-5371-4A7F-A618-C97642851C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utral Face with No Fill"/>
        </a:ext>
      </dgm:extLst>
    </dgm:pt>
    <dgm:pt modelId="{E8D46C87-3C35-4B8C-ACD7-EE8AD9071F30}" type="pres">
      <dgm:prSet presAssocID="{B41C4469-5371-4A7F-A618-C97642851CD7}" presName="spaceRect" presStyleCnt="0"/>
      <dgm:spPr/>
    </dgm:pt>
    <dgm:pt modelId="{885C5734-B6EC-42AF-B2CC-D6C0502B3F5C}" type="pres">
      <dgm:prSet presAssocID="{B41C4469-5371-4A7F-A618-C97642851CD7}" presName="parTx" presStyleLbl="revTx" presStyleIdx="0" presStyleCnt="2">
        <dgm:presLayoutVars>
          <dgm:chMax val="0"/>
          <dgm:chPref val="0"/>
        </dgm:presLayoutVars>
      </dgm:prSet>
      <dgm:spPr/>
    </dgm:pt>
    <dgm:pt modelId="{0FB89C47-3CBE-42EA-BAFC-4215899C0A6E}" type="pres">
      <dgm:prSet presAssocID="{0A3BAF9D-A129-4E24-A1EB-601D966C1864}" presName="sibTrans" presStyleCnt="0"/>
      <dgm:spPr/>
    </dgm:pt>
    <dgm:pt modelId="{AB7C6B24-8253-4BC9-A838-8755F4AA6209}" type="pres">
      <dgm:prSet presAssocID="{920F284C-E460-4A3E-B1C2-A9815894B237}" presName="compNode" presStyleCnt="0"/>
      <dgm:spPr/>
    </dgm:pt>
    <dgm:pt modelId="{A1B3041D-6976-4A76-A75B-3DD64B017E11}" type="pres">
      <dgm:prSet presAssocID="{920F284C-E460-4A3E-B1C2-A9815894B237}" presName="bgRect" presStyleLbl="bgShp" presStyleIdx="1" presStyleCnt="2"/>
      <dgm:spPr/>
    </dgm:pt>
    <dgm:pt modelId="{CE508D8D-F04C-42D2-846A-0EF43A0BE433}" type="pres">
      <dgm:prSet presAssocID="{920F284C-E460-4A3E-B1C2-A9815894B2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2B2BE03-3580-48E3-845D-B6BB11C31B14}" type="pres">
      <dgm:prSet presAssocID="{920F284C-E460-4A3E-B1C2-A9815894B237}" presName="spaceRect" presStyleCnt="0"/>
      <dgm:spPr/>
    </dgm:pt>
    <dgm:pt modelId="{4D547570-10D8-4D97-A26A-A48856DCD416}" type="pres">
      <dgm:prSet presAssocID="{920F284C-E460-4A3E-B1C2-A9815894B237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0B76007-7178-4E07-BC3F-75D5B5BB2708}" type="presOf" srcId="{B41C4469-5371-4A7F-A618-C97642851CD7}" destId="{885C5734-B6EC-42AF-B2CC-D6C0502B3F5C}" srcOrd="0" destOrd="0" presId="urn:microsoft.com/office/officeart/2018/2/layout/IconVerticalSolidList"/>
    <dgm:cxn modelId="{F5F0FEA9-C563-4DD1-85EC-26E45998AB94}" srcId="{0CB691D6-DC18-471E-8F91-C93CD411EC9F}" destId="{920F284C-E460-4A3E-B1C2-A9815894B237}" srcOrd="1" destOrd="0" parTransId="{FE97456C-6D1D-4ABD-A272-5E590C60DAA4}" sibTransId="{5CEDAFA8-F80C-421C-B1AC-0EF536782C60}"/>
    <dgm:cxn modelId="{874219CB-9BF1-408D-9F05-DC9B53A32AA1}" type="presOf" srcId="{0CB691D6-DC18-471E-8F91-C93CD411EC9F}" destId="{A2949475-5DAA-4226-8E9C-7C20AD9C0B43}" srcOrd="0" destOrd="0" presId="urn:microsoft.com/office/officeart/2018/2/layout/IconVerticalSolidList"/>
    <dgm:cxn modelId="{BDDA48D1-3F4F-4A9F-B961-05D79099DA23}" srcId="{0CB691D6-DC18-471E-8F91-C93CD411EC9F}" destId="{B41C4469-5371-4A7F-A618-C97642851CD7}" srcOrd="0" destOrd="0" parTransId="{ED174BFD-4454-43DD-AED9-2FB922E1E1B0}" sibTransId="{0A3BAF9D-A129-4E24-A1EB-601D966C1864}"/>
    <dgm:cxn modelId="{5E2954EE-B786-4B4D-AA23-0F91FBCF9922}" type="presOf" srcId="{920F284C-E460-4A3E-B1C2-A9815894B237}" destId="{4D547570-10D8-4D97-A26A-A48856DCD416}" srcOrd="0" destOrd="0" presId="urn:microsoft.com/office/officeart/2018/2/layout/IconVerticalSolidList"/>
    <dgm:cxn modelId="{D251DE68-4B8C-4A9E-B0FD-0F39A9E7B1C1}" type="presParOf" srcId="{A2949475-5DAA-4226-8E9C-7C20AD9C0B43}" destId="{C1A2A886-C502-453C-A1D0-584C80512106}" srcOrd="0" destOrd="0" presId="urn:microsoft.com/office/officeart/2018/2/layout/IconVerticalSolidList"/>
    <dgm:cxn modelId="{80706FFC-849C-459B-895D-19F6C8B497FF}" type="presParOf" srcId="{C1A2A886-C502-453C-A1D0-584C80512106}" destId="{846FD766-32BC-44AB-89C4-A88CE8BFD320}" srcOrd="0" destOrd="0" presId="urn:microsoft.com/office/officeart/2018/2/layout/IconVerticalSolidList"/>
    <dgm:cxn modelId="{9AD34E53-6E15-4300-88AB-1AD0536F5EAE}" type="presParOf" srcId="{C1A2A886-C502-453C-A1D0-584C80512106}" destId="{D4EBCDAF-5D2F-4C98-87F2-BC124712FFA0}" srcOrd="1" destOrd="0" presId="urn:microsoft.com/office/officeart/2018/2/layout/IconVerticalSolidList"/>
    <dgm:cxn modelId="{DC46EEC8-361E-4D3C-AA63-C0C5F88A08B9}" type="presParOf" srcId="{C1A2A886-C502-453C-A1D0-584C80512106}" destId="{E8D46C87-3C35-4B8C-ACD7-EE8AD9071F30}" srcOrd="2" destOrd="0" presId="urn:microsoft.com/office/officeart/2018/2/layout/IconVerticalSolidList"/>
    <dgm:cxn modelId="{8165F043-9A70-4662-8AB1-36C51DBEA90C}" type="presParOf" srcId="{C1A2A886-C502-453C-A1D0-584C80512106}" destId="{885C5734-B6EC-42AF-B2CC-D6C0502B3F5C}" srcOrd="3" destOrd="0" presId="urn:microsoft.com/office/officeart/2018/2/layout/IconVerticalSolidList"/>
    <dgm:cxn modelId="{C1BA558A-448A-4A61-98A6-4A374EDB24C2}" type="presParOf" srcId="{A2949475-5DAA-4226-8E9C-7C20AD9C0B43}" destId="{0FB89C47-3CBE-42EA-BAFC-4215899C0A6E}" srcOrd="1" destOrd="0" presId="urn:microsoft.com/office/officeart/2018/2/layout/IconVerticalSolidList"/>
    <dgm:cxn modelId="{B06782E5-6BA9-4338-B2EF-6B6EBBEE9B6B}" type="presParOf" srcId="{A2949475-5DAA-4226-8E9C-7C20AD9C0B43}" destId="{AB7C6B24-8253-4BC9-A838-8755F4AA6209}" srcOrd="2" destOrd="0" presId="urn:microsoft.com/office/officeart/2018/2/layout/IconVerticalSolidList"/>
    <dgm:cxn modelId="{C76C4240-4267-4A45-854E-13328F8B909B}" type="presParOf" srcId="{AB7C6B24-8253-4BC9-A838-8755F4AA6209}" destId="{A1B3041D-6976-4A76-A75B-3DD64B017E11}" srcOrd="0" destOrd="0" presId="urn:microsoft.com/office/officeart/2018/2/layout/IconVerticalSolidList"/>
    <dgm:cxn modelId="{56C2B932-B7EB-4816-AEBF-555033213860}" type="presParOf" srcId="{AB7C6B24-8253-4BC9-A838-8755F4AA6209}" destId="{CE508D8D-F04C-42D2-846A-0EF43A0BE433}" srcOrd="1" destOrd="0" presId="urn:microsoft.com/office/officeart/2018/2/layout/IconVerticalSolidList"/>
    <dgm:cxn modelId="{2935253D-ED6C-4B32-8E88-2A7FC2F666F1}" type="presParOf" srcId="{AB7C6B24-8253-4BC9-A838-8755F4AA6209}" destId="{92B2BE03-3580-48E3-845D-B6BB11C31B14}" srcOrd="2" destOrd="0" presId="urn:microsoft.com/office/officeart/2018/2/layout/IconVerticalSolidList"/>
    <dgm:cxn modelId="{9D886962-4F7B-4BAE-B896-5256A95B0BDD}" type="presParOf" srcId="{AB7C6B24-8253-4BC9-A838-8755F4AA6209}" destId="{4D547570-10D8-4D97-A26A-A48856DCD41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57DF4-0A4B-43B3-9299-BDD118B7C9F3}">
      <dsp:nvSpPr>
        <dsp:cNvPr id="0" name=""/>
        <dsp:cNvSpPr/>
      </dsp:nvSpPr>
      <dsp:spPr>
        <a:xfrm>
          <a:off x="4144985" y="124896"/>
          <a:ext cx="1976173" cy="197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Suchit S Kakirde </a:t>
          </a:r>
          <a:endParaRPr lang="en-US" sz="4400" kern="1200"/>
        </a:p>
      </dsp:txBody>
      <dsp:txXfrm>
        <a:off x="4144985" y="124896"/>
        <a:ext cx="1976173" cy="1976173"/>
      </dsp:txXfrm>
    </dsp:sp>
    <dsp:sp modelId="{128606E0-A2E4-48DC-8BB3-E07C31F3684D}">
      <dsp:nvSpPr>
        <dsp:cNvPr id="0" name=""/>
        <dsp:cNvSpPr/>
      </dsp:nvSpPr>
      <dsp:spPr>
        <a:xfrm>
          <a:off x="660145" y="-290"/>
          <a:ext cx="5586200" cy="5586200"/>
        </a:xfrm>
        <a:prstGeom prst="circularArrow">
          <a:avLst>
            <a:gd name="adj1" fmla="val 6898"/>
            <a:gd name="adj2" fmla="val 465055"/>
            <a:gd name="adj3" fmla="val 550666"/>
            <a:gd name="adj4" fmla="val 20584279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CAB1A1-E020-4451-A701-1F0299A73418}">
      <dsp:nvSpPr>
        <dsp:cNvPr id="0" name=""/>
        <dsp:cNvSpPr/>
      </dsp:nvSpPr>
      <dsp:spPr>
        <a:xfrm>
          <a:off x="4144985" y="3484549"/>
          <a:ext cx="1976173" cy="197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Mohit K Dundu</a:t>
          </a:r>
          <a:endParaRPr lang="en-US" sz="4400" kern="1200"/>
        </a:p>
      </dsp:txBody>
      <dsp:txXfrm>
        <a:off x="4144985" y="3484549"/>
        <a:ext cx="1976173" cy="1976173"/>
      </dsp:txXfrm>
    </dsp:sp>
    <dsp:sp modelId="{357FAFB8-18E7-4C08-9F37-BFCCDE907A1C}">
      <dsp:nvSpPr>
        <dsp:cNvPr id="0" name=""/>
        <dsp:cNvSpPr/>
      </dsp:nvSpPr>
      <dsp:spPr>
        <a:xfrm>
          <a:off x="660145" y="-290"/>
          <a:ext cx="5586200" cy="5586200"/>
        </a:xfrm>
        <a:prstGeom prst="circularArrow">
          <a:avLst>
            <a:gd name="adj1" fmla="val 6898"/>
            <a:gd name="adj2" fmla="val 465055"/>
            <a:gd name="adj3" fmla="val 5950666"/>
            <a:gd name="adj4" fmla="val 4384279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2F031-4EB0-4CC6-B32E-F7F7E53473D5}">
      <dsp:nvSpPr>
        <dsp:cNvPr id="0" name=""/>
        <dsp:cNvSpPr/>
      </dsp:nvSpPr>
      <dsp:spPr>
        <a:xfrm>
          <a:off x="785332" y="3484549"/>
          <a:ext cx="1976173" cy="197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Satya Teja Kasula</a:t>
          </a:r>
          <a:endParaRPr lang="en-US" sz="4400" kern="1200"/>
        </a:p>
      </dsp:txBody>
      <dsp:txXfrm>
        <a:off x="785332" y="3484549"/>
        <a:ext cx="1976173" cy="1976173"/>
      </dsp:txXfrm>
    </dsp:sp>
    <dsp:sp modelId="{2986E29E-2776-4708-9455-2CABA5EFE46D}">
      <dsp:nvSpPr>
        <dsp:cNvPr id="0" name=""/>
        <dsp:cNvSpPr/>
      </dsp:nvSpPr>
      <dsp:spPr>
        <a:xfrm>
          <a:off x="660145" y="-290"/>
          <a:ext cx="5586200" cy="5586200"/>
        </a:xfrm>
        <a:prstGeom prst="circularArrow">
          <a:avLst>
            <a:gd name="adj1" fmla="val 6898"/>
            <a:gd name="adj2" fmla="val 465055"/>
            <a:gd name="adj3" fmla="val 11350666"/>
            <a:gd name="adj4" fmla="val 9784279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DD4DE7-99B9-4607-A783-406B27621805}">
      <dsp:nvSpPr>
        <dsp:cNvPr id="0" name=""/>
        <dsp:cNvSpPr/>
      </dsp:nvSpPr>
      <dsp:spPr>
        <a:xfrm>
          <a:off x="785332" y="124896"/>
          <a:ext cx="1976173" cy="19761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400" kern="1200"/>
            <a:t>Koushik Peddi </a:t>
          </a:r>
          <a:endParaRPr lang="en-US" sz="4400" kern="1200"/>
        </a:p>
      </dsp:txBody>
      <dsp:txXfrm>
        <a:off x="785332" y="124896"/>
        <a:ext cx="1976173" cy="1976173"/>
      </dsp:txXfrm>
    </dsp:sp>
    <dsp:sp modelId="{D41ED1B8-AE92-4841-920E-6FAFA8CC7E47}">
      <dsp:nvSpPr>
        <dsp:cNvPr id="0" name=""/>
        <dsp:cNvSpPr/>
      </dsp:nvSpPr>
      <dsp:spPr>
        <a:xfrm>
          <a:off x="660145" y="-290"/>
          <a:ext cx="5586200" cy="5586200"/>
        </a:xfrm>
        <a:prstGeom prst="circularArrow">
          <a:avLst>
            <a:gd name="adj1" fmla="val 6898"/>
            <a:gd name="adj2" fmla="val 465055"/>
            <a:gd name="adj3" fmla="val 16750666"/>
            <a:gd name="adj4" fmla="val 15184279"/>
            <a:gd name="adj5" fmla="val 804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65CFB7-74C1-4AF5-A3D2-B933A641E359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1F376-03F6-49B2-99C0-7AB5D1940EE4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19CEE-46C3-4B47-98E6-F0613E995C75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INTRODUCTION</a:t>
          </a:r>
          <a:endParaRPr lang="en-US" sz="1600" kern="1200"/>
        </a:p>
      </dsp:txBody>
      <dsp:txXfrm>
        <a:off x="578678" y="1313725"/>
        <a:ext cx="1641796" cy="656718"/>
      </dsp:txXfrm>
    </dsp:sp>
    <dsp:sp modelId="{D9E4171D-6438-4130-B52B-F4A4E07685A2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17E00-2C8F-4F5B-AC13-C66560D66AB4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48032-09AE-4ED0-9453-853B25B5A1E9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DATA DESCRIPTION AND SOURCE</a:t>
          </a:r>
          <a:endParaRPr lang="en-US" sz="1600" kern="1200"/>
        </a:p>
      </dsp:txBody>
      <dsp:txXfrm>
        <a:off x="2507790" y="1313725"/>
        <a:ext cx="1641796" cy="656718"/>
      </dsp:txXfrm>
    </dsp:sp>
    <dsp:sp modelId="{8CD85496-752F-4E60-9575-1A9CC61A722B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30648F-2036-4A21-8E97-80B6E8A5D8B0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97EB9-0A97-4A11-8402-CF04C0EE73EF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RESEARCH QUESTIONS</a:t>
          </a:r>
          <a:endParaRPr lang="en-US" sz="1600" kern="1200"/>
        </a:p>
      </dsp:txBody>
      <dsp:txXfrm>
        <a:off x="4436901" y="1313725"/>
        <a:ext cx="1641796" cy="656718"/>
      </dsp:txXfrm>
    </dsp:sp>
    <dsp:sp modelId="{FC9A74C9-D5A6-4022-8CEF-0A6F756441F4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716093-4126-485D-8FA3-FF8C1F3F11C9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83A65-64B8-495A-B9BE-AE65A2351797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METHODOLOGY</a:t>
          </a:r>
          <a:endParaRPr lang="en-US" sz="1600" kern="1200"/>
        </a:p>
      </dsp:txBody>
      <dsp:txXfrm>
        <a:off x="6366012" y="1313725"/>
        <a:ext cx="1641796" cy="656718"/>
      </dsp:txXfrm>
    </dsp:sp>
    <dsp:sp modelId="{5E7B7520-D1D8-4CB8-809E-6B00389CE5B7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514B23-5955-4912-A911-4286778788E5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5EA73-B469-4A62-BEA7-27B4BC9EC079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 dirty="0"/>
            <a:t>RESULTS AND DISCUSSION</a:t>
          </a:r>
          <a:endParaRPr lang="en-US" sz="1600" kern="1200" dirty="0"/>
        </a:p>
      </dsp:txBody>
      <dsp:txXfrm>
        <a:off x="8295124" y="1313725"/>
        <a:ext cx="1641796" cy="656718"/>
      </dsp:txXfrm>
    </dsp:sp>
    <dsp:sp modelId="{135F8AE3-4F2D-4C3F-BAC6-13A038CFFD14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6BD49-C32E-41A4-850F-35E978BE0197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B91C9-47C3-422B-945E-A3816B000470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600" kern="1200"/>
            <a:t>CONCLUSION</a:t>
          </a:r>
          <a:endParaRPr lang="en-US" sz="1600" kern="1200"/>
        </a:p>
      </dsp:txBody>
      <dsp:txXfrm>
        <a:off x="4436901" y="3694331"/>
        <a:ext cx="1641796" cy="656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249134-E518-410F-9E71-E69D3E7118CB}">
      <dsp:nvSpPr>
        <dsp:cNvPr id="0" name=""/>
        <dsp:cNvSpPr/>
      </dsp:nvSpPr>
      <dsp:spPr>
        <a:xfrm>
          <a:off x="1107279" y="1229"/>
          <a:ext cx="4429117" cy="12605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7" tIns="320172" rIns="85937" bIns="32017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1: Twitter Mining using Tweepy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Source 2: Kaggle</a:t>
          </a:r>
        </a:p>
      </dsp:txBody>
      <dsp:txXfrm>
        <a:off x="1107279" y="1229"/>
        <a:ext cx="4429117" cy="1260519"/>
      </dsp:txXfrm>
    </dsp:sp>
    <dsp:sp modelId="{95BB433E-9CEA-45F1-AC74-865E134FDACE}">
      <dsp:nvSpPr>
        <dsp:cNvPr id="0" name=""/>
        <dsp:cNvSpPr/>
      </dsp:nvSpPr>
      <dsp:spPr>
        <a:xfrm>
          <a:off x="0" y="1229"/>
          <a:ext cx="1107279" cy="126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94" tIns="124511" rIns="58594" bIns="1245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Source</a:t>
          </a:r>
        </a:p>
      </dsp:txBody>
      <dsp:txXfrm>
        <a:off x="0" y="1229"/>
        <a:ext cx="1107279" cy="1260519"/>
      </dsp:txXfrm>
    </dsp:sp>
    <dsp:sp modelId="{35D185D7-73AE-49C1-9391-EE50D16F9C8B}">
      <dsp:nvSpPr>
        <dsp:cNvPr id="0" name=""/>
        <dsp:cNvSpPr/>
      </dsp:nvSpPr>
      <dsp:spPr>
        <a:xfrm>
          <a:off x="1107279" y="1337380"/>
          <a:ext cx="4429117" cy="12605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7" tIns="320172" rIns="85937" bIns="32017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Link: https://www.kaggle.com/datasets/gpreda/all-covid19-vaccines-tweets?resource=download </a:t>
          </a:r>
        </a:p>
      </dsp:txBody>
      <dsp:txXfrm>
        <a:off x="1107279" y="1337380"/>
        <a:ext cx="4429117" cy="1260519"/>
      </dsp:txXfrm>
    </dsp:sp>
    <dsp:sp modelId="{331A942B-B92F-441D-930D-EA381F0890E8}">
      <dsp:nvSpPr>
        <dsp:cNvPr id="0" name=""/>
        <dsp:cNvSpPr/>
      </dsp:nvSpPr>
      <dsp:spPr>
        <a:xfrm>
          <a:off x="0" y="1337380"/>
          <a:ext cx="1107279" cy="126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94" tIns="124511" rIns="58594" bIns="1245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Link</a:t>
          </a:r>
        </a:p>
      </dsp:txBody>
      <dsp:txXfrm>
        <a:off x="0" y="1337380"/>
        <a:ext cx="1107279" cy="1260519"/>
      </dsp:txXfrm>
    </dsp:sp>
    <dsp:sp modelId="{8F5B290D-4A36-4B3C-9111-D1BC3590F991}">
      <dsp:nvSpPr>
        <dsp:cNvPr id="0" name=""/>
        <dsp:cNvSpPr/>
      </dsp:nvSpPr>
      <dsp:spPr>
        <a:xfrm>
          <a:off x="1107279" y="2673531"/>
          <a:ext cx="4429117" cy="12605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937" tIns="320172" rIns="85937" bIns="32017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access Twitter API, the data is collected using the Tweepy Python package with a search term for each vaccine</a:t>
          </a:r>
        </a:p>
      </dsp:txBody>
      <dsp:txXfrm>
        <a:off x="1107279" y="2673531"/>
        <a:ext cx="4429117" cy="1260519"/>
      </dsp:txXfrm>
    </dsp:sp>
    <dsp:sp modelId="{A9BB5E75-8335-498C-90F2-2D4F829B77A7}">
      <dsp:nvSpPr>
        <dsp:cNvPr id="0" name=""/>
        <dsp:cNvSpPr/>
      </dsp:nvSpPr>
      <dsp:spPr>
        <a:xfrm>
          <a:off x="0" y="2673531"/>
          <a:ext cx="1107279" cy="126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94" tIns="124511" rIns="58594" bIns="12451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Twitter</a:t>
          </a:r>
        </a:p>
      </dsp:txBody>
      <dsp:txXfrm>
        <a:off x="0" y="2673531"/>
        <a:ext cx="1107279" cy="12605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E274A-580A-4AE8-9E97-E543F130E6B8}">
      <dsp:nvSpPr>
        <dsp:cNvPr id="0" name=""/>
        <dsp:cNvSpPr/>
      </dsp:nvSpPr>
      <dsp:spPr>
        <a:xfrm>
          <a:off x="0" y="446909"/>
          <a:ext cx="10515600" cy="8319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No of tweets used for Analysis using Twitter Mining - 4181</a:t>
          </a:r>
          <a:endParaRPr lang="en-US" sz="1500" kern="1200" dirty="0"/>
        </a:p>
      </dsp:txBody>
      <dsp:txXfrm>
        <a:off x="40614" y="487523"/>
        <a:ext cx="10434372" cy="750751"/>
      </dsp:txXfrm>
    </dsp:sp>
    <dsp:sp modelId="{6D09F1C2-A603-48DA-B2F7-23AD59898C26}">
      <dsp:nvSpPr>
        <dsp:cNvPr id="0" name=""/>
        <dsp:cNvSpPr/>
      </dsp:nvSpPr>
      <dsp:spPr>
        <a:xfrm>
          <a:off x="0" y="1322089"/>
          <a:ext cx="10515600" cy="831979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No of tweets used for Analysis using Kaggle Data set – 228207</a:t>
          </a:r>
          <a:endParaRPr lang="en-US" sz="1500" kern="1200" dirty="0"/>
        </a:p>
      </dsp:txBody>
      <dsp:txXfrm>
        <a:off x="40614" y="1362703"/>
        <a:ext cx="10434372" cy="750751"/>
      </dsp:txXfrm>
    </dsp:sp>
    <dsp:sp modelId="{65C5582A-F4B5-4DB0-ADE3-407A1CFDEDD1}">
      <dsp:nvSpPr>
        <dsp:cNvPr id="0" name=""/>
        <dsp:cNvSpPr/>
      </dsp:nvSpPr>
      <dsp:spPr>
        <a:xfrm>
          <a:off x="0" y="2197269"/>
          <a:ext cx="10515600" cy="831979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 initial data came from tweets about the Pfizer/BioNTech vaccine. Then there were tweets from Sinopharm, Sinovac, Moderna, Oxford/Astra-Zeneca, Covaxin, and Sputnik V vaccines added. The collection was twice a day in the beginning, until the Author approximated the new tweets quota, and then collection (for all vaccines) stabilized at once a day, during the morning hours (GMT).</a:t>
          </a:r>
        </a:p>
      </dsp:txBody>
      <dsp:txXfrm>
        <a:off x="40614" y="2237883"/>
        <a:ext cx="10434372" cy="750751"/>
      </dsp:txXfrm>
    </dsp:sp>
    <dsp:sp modelId="{1DC86806-1F20-4F6E-9451-08FCBB50368A}">
      <dsp:nvSpPr>
        <dsp:cNvPr id="0" name=""/>
        <dsp:cNvSpPr/>
      </dsp:nvSpPr>
      <dsp:spPr>
        <a:xfrm>
          <a:off x="0" y="3121397"/>
          <a:ext cx="10515600" cy="83197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>
              <a:latin typeface="Calibri" panose="020F0502020204030204" pitchFamily="34" charset="0"/>
            </a:rPr>
            <a:t>Attributes:- 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Id,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</a:rPr>
            <a:t>user_name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solidFill>
                <a:schemeClr val="tx1"/>
              </a:solidFill>
              <a:effectLst/>
              <a:latin typeface="Calibri" panose="020F0502020204030204" pitchFamily="34" charset="0"/>
            </a:rPr>
            <a:t>user_location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user_description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user_created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solidFill>
                <a:schemeClr val="tx1"/>
              </a:solidFill>
              <a:effectLst/>
              <a:latin typeface="Calibri" panose="020F0502020204030204" pitchFamily="34" charset="0"/>
            </a:rPr>
            <a:t>user_followers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user_friends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user_favourites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user_verified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date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>
              <a:solidFill>
                <a:schemeClr val="tx1"/>
              </a:solidFill>
              <a:effectLst/>
              <a:latin typeface="Calibri" panose="020F0502020204030204" pitchFamily="34" charset="0"/>
            </a:rPr>
            <a:t>text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hashtags,</a:t>
          </a:r>
          <a:r>
            <a:rPr lang="en-IN" sz="1500" b="1" kern="1200" dirty="0"/>
            <a:t> 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source,</a:t>
          </a:r>
          <a:r>
            <a:rPr lang="en-IN" sz="1500" b="1" kern="1200" dirty="0"/>
            <a:t> 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retweets,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favorites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,</a:t>
          </a:r>
          <a:r>
            <a:rPr lang="en-IN" sz="1500" b="1" kern="1200" dirty="0"/>
            <a:t> </a:t>
          </a:r>
          <a:r>
            <a:rPr lang="en-IN" sz="1500" b="1" i="0" u="none" strike="noStrike" kern="1200" dirty="0" err="1">
              <a:effectLst/>
              <a:latin typeface="Calibri" panose="020F0502020204030204" pitchFamily="34" charset="0"/>
            </a:rPr>
            <a:t>is_retweet</a:t>
          </a:r>
          <a:r>
            <a:rPr lang="en-IN" sz="1500" b="1" i="0" u="none" strike="noStrike" kern="1200" dirty="0">
              <a:effectLst/>
              <a:latin typeface="Calibri" panose="020F0502020204030204" pitchFamily="34" charset="0"/>
            </a:rPr>
            <a:t>.</a:t>
          </a:r>
          <a:endParaRPr lang="en-US" sz="1500" kern="1200" dirty="0"/>
        </a:p>
      </dsp:txBody>
      <dsp:txXfrm>
        <a:off x="40614" y="3162011"/>
        <a:ext cx="10434372" cy="7507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50B21-A0B1-4D61-A7C3-E6774DB14829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F6D875-C15E-4BC3-9A54-7C45C79F35D0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063B-A21A-4B7D-83F5-6C4EC4E67819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DATA PRE- PROCESSING AND UNDERSTANDING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5303BC94-56E8-4A2F-9BE9-AFDAB26355A8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D3B8A-2B69-48AB-A2CB-948F0B2AB3F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7B40E-0724-4107-96FB-DAA8D2C6A80E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/>
            <a:t>TEXT PROCESSING</a:t>
          </a:r>
          <a:endParaRPr lang="en-US" sz="1900" kern="1200"/>
        </a:p>
      </dsp:txBody>
      <dsp:txXfrm>
        <a:off x="836323" y="908511"/>
        <a:ext cx="9679276" cy="724089"/>
      </dsp:txXfrm>
    </dsp:sp>
    <dsp:sp modelId="{6AFA98B1-19F7-4103-91E6-19D27587A737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6D441-05A4-4280-810B-AA21C56AF06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33F03-5D4E-43B5-8976-EE8BCA62EFC2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SENTIMENT ANALYSIS 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5321E611-5241-4C47-B50E-52FC21ED8C5B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D3ABBC-D4BB-4E41-81D5-77E5569B2CED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853B9A-98A7-4E95-86E8-4D5C95C39746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TEXTBLOB</a:t>
          </a:r>
        </a:p>
      </dsp:txBody>
      <dsp:txXfrm>
        <a:off x="836323" y="2718736"/>
        <a:ext cx="9679276" cy="724089"/>
      </dsp:txXfrm>
    </dsp:sp>
    <dsp:sp modelId="{EC481754-78D5-4081-A28E-B4112B6800B1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55529-138F-4C8C-ACFC-E0999F6E225A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DD618-2A07-4EC5-9B54-A3CF4E7EEA83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Regression Analysis</a:t>
          </a:r>
        </a:p>
      </dsp:txBody>
      <dsp:txXfrm>
        <a:off x="836323" y="3623848"/>
        <a:ext cx="9679276" cy="7240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B3E81C-0B75-46C7-A98E-9D7C7A645A48}">
      <dsp:nvSpPr>
        <dsp:cNvPr id="0" name=""/>
        <dsp:cNvSpPr/>
      </dsp:nvSpPr>
      <dsp:spPr>
        <a:xfrm>
          <a:off x="2300998" y="507899"/>
          <a:ext cx="3930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002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86909" y="551501"/>
        <a:ext cx="21180" cy="4236"/>
      </dsp:txXfrm>
    </dsp:sp>
    <dsp:sp modelId="{5363C11D-242C-44A0-B2B1-042C86F10547}">
      <dsp:nvSpPr>
        <dsp:cNvPr id="0" name=""/>
        <dsp:cNvSpPr/>
      </dsp:nvSpPr>
      <dsp:spPr>
        <a:xfrm>
          <a:off x="461050" y="1095"/>
          <a:ext cx="1841748" cy="11050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1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/>
            <a:t>Converting into lowercase</a:t>
          </a:r>
        </a:p>
      </dsp:txBody>
      <dsp:txXfrm>
        <a:off x="461050" y="1095"/>
        <a:ext cx="1841748" cy="1105048"/>
      </dsp:txXfrm>
    </dsp:sp>
    <dsp:sp modelId="{2DDA0E78-B58E-4917-95AA-2087EB6AD2BF}">
      <dsp:nvSpPr>
        <dsp:cNvPr id="0" name=""/>
        <dsp:cNvSpPr/>
      </dsp:nvSpPr>
      <dsp:spPr>
        <a:xfrm>
          <a:off x="1381924" y="1104344"/>
          <a:ext cx="2265350" cy="393002"/>
        </a:xfrm>
        <a:custGeom>
          <a:avLst/>
          <a:gdLst/>
          <a:ahLst/>
          <a:cxnLst/>
          <a:rect l="0" t="0" r="0" b="0"/>
          <a:pathLst>
            <a:path>
              <a:moveTo>
                <a:pt x="2265350" y="0"/>
              </a:moveTo>
              <a:lnTo>
                <a:pt x="2265350" y="213601"/>
              </a:lnTo>
              <a:lnTo>
                <a:pt x="0" y="213601"/>
              </a:lnTo>
              <a:lnTo>
                <a:pt x="0" y="393002"/>
              </a:lnTo>
            </a:path>
          </a:pathLst>
        </a:custGeom>
        <a:noFill/>
        <a:ln w="635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56984" y="1298727"/>
        <a:ext cx="115230" cy="4236"/>
      </dsp:txXfrm>
    </dsp:sp>
    <dsp:sp modelId="{39D84506-1254-482D-8D13-C6B6EAE652DE}">
      <dsp:nvSpPr>
        <dsp:cNvPr id="0" name=""/>
        <dsp:cNvSpPr/>
      </dsp:nvSpPr>
      <dsp:spPr>
        <a:xfrm>
          <a:off x="2726401" y="1095"/>
          <a:ext cx="1841748" cy="1105048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2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/>
            <a:t>Remove URL</a:t>
          </a:r>
        </a:p>
      </dsp:txBody>
      <dsp:txXfrm>
        <a:off x="2726401" y="1095"/>
        <a:ext cx="1841748" cy="1105048"/>
      </dsp:txXfrm>
    </dsp:sp>
    <dsp:sp modelId="{E0758A37-8FBB-484A-A828-DBD133223372}">
      <dsp:nvSpPr>
        <dsp:cNvPr id="0" name=""/>
        <dsp:cNvSpPr/>
      </dsp:nvSpPr>
      <dsp:spPr>
        <a:xfrm>
          <a:off x="2300998" y="2036550"/>
          <a:ext cx="3930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002" y="45720"/>
              </a:lnTo>
            </a:path>
          </a:pathLst>
        </a:custGeom>
        <a:noFill/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86909" y="2080152"/>
        <a:ext cx="21180" cy="4236"/>
      </dsp:txXfrm>
    </dsp:sp>
    <dsp:sp modelId="{1704E244-D562-4006-99FD-B17276321DBC}">
      <dsp:nvSpPr>
        <dsp:cNvPr id="0" name=""/>
        <dsp:cNvSpPr/>
      </dsp:nvSpPr>
      <dsp:spPr>
        <a:xfrm>
          <a:off x="461050" y="1529746"/>
          <a:ext cx="1841748" cy="1105048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3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/>
            <a:t>Remove Punctuation </a:t>
          </a:r>
        </a:p>
      </dsp:txBody>
      <dsp:txXfrm>
        <a:off x="461050" y="1529746"/>
        <a:ext cx="1841748" cy="1105048"/>
      </dsp:txXfrm>
    </dsp:sp>
    <dsp:sp modelId="{20731179-4975-4AF1-B6F9-43180C1A306E}">
      <dsp:nvSpPr>
        <dsp:cNvPr id="0" name=""/>
        <dsp:cNvSpPr/>
      </dsp:nvSpPr>
      <dsp:spPr>
        <a:xfrm>
          <a:off x="1381924" y="2632994"/>
          <a:ext cx="2265350" cy="393002"/>
        </a:xfrm>
        <a:custGeom>
          <a:avLst/>
          <a:gdLst/>
          <a:ahLst/>
          <a:cxnLst/>
          <a:rect l="0" t="0" r="0" b="0"/>
          <a:pathLst>
            <a:path>
              <a:moveTo>
                <a:pt x="2265350" y="0"/>
              </a:moveTo>
              <a:lnTo>
                <a:pt x="2265350" y="213601"/>
              </a:lnTo>
              <a:lnTo>
                <a:pt x="0" y="213601"/>
              </a:lnTo>
              <a:lnTo>
                <a:pt x="0" y="393002"/>
              </a:lnTo>
            </a:path>
          </a:pathLst>
        </a:custGeom>
        <a:noFill/>
        <a:ln w="635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56984" y="2827377"/>
        <a:ext cx="115230" cy="4236"/>
      </dsp:txXfrm>
    </dsp:sp>
    <dsp:sp modelId="{5B91DB71-3429-40F8-9A99-8951B139515C}">
      <dsp:nvSpPr>
        <dsp:cNvPr id="0" name=""/>
        <dsp:cNvSpPr/>
      </dsp:nvSpPr>
      <dsp:spPr>
        <a:xfrm>
          <a:off x="2726401" y="1529746"/>
          <a:ext cx="1841748" cy="1105048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4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/>
            <a:t>Single character and double space removal.</a:t>
          </a:r>
        </a:p>
      </dsp:txBody>
      <dsp:txXfrm>
        <a:off x="2726401" y="1529746"/>
        <a:ext cx="1841748" cy="1105048"/>
      </dsp:txXfrm>
    </dsp:sp>
    <dsp:sp modelId="{A9D934D7-9CEA-46FB-9ECB-745172C5D79F}">
      <dsp:nvSpPr>
        <dsp:cNvPr id="0" name=""/>
        <dsp:cNvSpPr/>
      </dsp:nvSpPr>
      <dsp:spPr>
        <a:xfrm>
          <a:off x="2300998" y="3565201"/>
          <a:ext cx="3930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002" y="45720"/>
              </a:lnTo>
            </a:path>
          </a:pathLst>
        </a:custGeom>
        <a:noFill/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2486909" y="3608803"/>
        <a:ext cx="21180" cy="4236"/>
      </dsp:txXfrm>
    </dsp:sp>
    <dsp:sp modelId="{91E845E6-DA38-4558-958B-096FE24DF904}">
      <dsp:nvSpPr>
        <dsp:cNvPr id="0" name=""/>
        <dsp:cNvSpPr/>
      </dsp:nvSpPr>
      <dsp:spPr>
        <a:xfrm>
          <a:off x="461050" y="3058396"/>
          <a:ext cx="1841748" cy="1105048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5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/>
            <a:t>Stop word Removal</a:t>
          </a:r>
        </a:p>
      </dsp:txBody>
      <dsp:txXfrm>
        <a:off x="461050" y="3058396"/>
        <a:ext cx="1841748" cy="1105048"/>
      </dsp:txXfrm>
    </dsp:sp>
    <dsp:sp modelId="{86DF17E2-8BF1-4A04-9382-3D33D2BB296F}">
      <dsp:nvSpPr>
        <dsp:cNvPr id="0" name=""/>
        <dsp:cNvSpPr/>
      </dsp:nvSpPr>
      <dsp:spPr>
        <a:xfrm>
          <a:off x="2726401" y="3058396"/>
          <a:ext cx="1841748" cy="110504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247" tIns="94730" rIns="90247" bIns="9473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 6</a:t>
          </a:r>
        </a:p>
        <a:p>
          <a:pPr marL="57150" lvl="1" indent="-57150" algn="l" defTabSz="46672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50" kern="1200" dirty="0"/>
            <a:t>Emoji Removal</a:t>
          </a:r>
        </a:p>
      </dsp:txBody>
      <dsp:txXfrm>
        <a:off x="2726401" y="3058396"/>
        <a:ext cx="1841748" cy="11050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765EC3-48A0-477A-9B2B-CFFB579A7B81}">
      <dsp:nvSpPr>
        <dsp:cNvPr id="0" name=""/>
        <dsp:cNvSpPr/>
      </dsp:nvSpPr>
      <dsp:spPr>
        <a:xfrm>
          <a:off x="0" y="313613"/>
          <a:ext cx="5393361" cy="7148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VADER ( </a:t>
          </a:r>
          <a:r>
            <a:rPr lang="en-US" sz="1300" b="1" i="0" kern="1200" dirty="0"/>
            <a:t>Valence Aware Dictionary for Sentiment Reasoning</a:t>
          </a:r>
          <a:r>
            <a:rPr lang="en-US" sz="1300" b="0" i="0" kern="1200" dirty="0"/>
            <a:t>) is a model used for text sentiment analysis that is sensitive to both polarity (positive/negative) and subjectivity of emotion.</a:t>
          </a:r>
          <a:endParaRPr lang="en-US" sz="1300" kern="1200" dirty="0"/>
        </a:p>
      </dsp:txBody>
      <dsp:txXfrm>
        <a:off x="34897" y="348510"/>
        <a:ext cx="5323567" cy="645076"/>
      </dsp:txXfrm>
    </dsp:sp>
    <dsp:sp modelId="{C29086DC-33BE-46AB-A3B9-6CD1DAB6BC5E}">
      <dsp:nvSpPr>
        <dsp:cNvPr id="0" name=""/>
        <dsp:cNvSpPr/>
      </dsp:nvSpPr>
      <dsp:spPr>
        <a:xfrm>
          <a:off x="0" y="1065923"/>
          <a:ext cx="5393361" cy="71487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As we are aware that the maximum length of a tweet is 140 characters. Vader stands as the best model. As, VADER is more effective for short length texts.</a:t>
          </a:r>
          <a:endParaRPr lang="en-US" sz="1300" kern="1200"/>
        </a:p>
      </dsp:txBody>
      <dsp:txXfrm>
        <a:off x="34897" y="1100820"/>
        <a:ext cx="5323567" cy="645076"/>
      </dsp:txXfrm>
    </dsp:sp>
    <dsp:sp modelId="{285D1783-6D92-43E2-8E43-26B76C9C618D}">
      <dsp:nvSpPr>
        <dsp:cNvPr id="0" name=""/>
        <dsp:cNvSpPr/>
      </dsp:nvSpPr>
      <dsp:spPr>
        <a:xfrm>
          <a:off x="0" y="1818234"/>
          <a:ext cx="5393361" cy="71487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There are other models/libraries available for sentiment analysis but Vader is best suited for social media because it is smart enough to ignore grammatical formation of sentences, especially  in social media context.</a:t>
          </a:r>
        </a:p>
      </dsp:txBody>
      <dsp:txXfrm>
        <a:off x="34897" y="1853131"/>
        <a:ext cx="5323567" cy="645076"/>
      </dsp:txXfrm>
    </dsp:sp>
    <dsp:sp modelId="{EB21DF9F-F7C2-4458-8E85-AA66F678D54A}">
      <dsp:nvSpPr>
        <dsp:cNvPr id="0" name=""/>
        <dsp:cNvSpPr/>
      </dsp:nvSpPr>
      <dsp:spPr>
        <a:xfrm>
          <a:off x="0" y="2570544"/>
          <a:ext cx="5393361" cy="71487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main drawback of these models is that they are unable to understand the context in which words have been used</a:t>
          </a:r>
        </a:p>
      </dsp:txBody>
      <dsp:txXfrm>
        <a:off x="34897" y="2605441"/>
        <a:ext cx="5323567" cy="645076"/>
      </dsp:txXfrm>
    </dsp:sp>
    <dsp:sp modelId="{613F00E5-FD9E-4041-91D5-5E87226315A3}">
      <dsp:nvSpPr>
        <dsp:cNvPr id="0" name=""/>
        <dsp:cNvSpPr/>
      </dsp:nvSpPr>
      <dsp:spPr>
        <a:xfrm>
          <a:off x="0" y="3322854"/>
          <a:ext cx="5393361" cy="71487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/>
            <a:t>With this we will be adding a new column ‘Sentiment’ To the data set.</a:t>
          </a:r>
          <a:endParaRPr lang="en-US" sz="1300" kern="1200"/>
        </a:p>
      </dsp:txBody>
      <dsp:txXfrm>
        <a:off x="34897" y="3357751"/>
        <a:ext cx="5323567" cy="6450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77C310-11F0-44BE-B9AB-553B7190C9FF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36EA1C-5E17-42AF-B59A-E2B7BF554FD5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C799-F6DA-47F4-A45C-A0EB311BF24F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TextBlob is a Python library for processing textual data. </a:t>
          </a:r>
          <a:endParaRPr lang="en-US" sz="2400" kern="1200"/>
        </a:p>
      </dsp:txBody>
      <dsp:txXfrm>
        <a:off x="1507738" y="707092"/>
        <a:ext cx="9007861" cy="1305401"/>
      </dsp:txXfrm>
    </dsp:sp>
    <dsp:sp modelId="{E09A8719-D74C-44DE-823C-871332A74936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07357-C99E-48D8-B3B1-F11945AE3515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C1D43-5C24-4894-A409-72DD737ACB30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It provides a simple API for diving into common natural language processing (NLP) tasks such as part-of-speech tagging, noun phrase extraction, sentiment analysis, classification, translation, and more.</a:t>
          </a:r>
          <a:endParaRPr lang="en-US" sz="2400" kern="1200"/>
        </a:p>
      </dsp:txBody>
      <dsp:txXfrm>
        <a:off x="1507738" y="2338844"/>
        <a:ext cx="9007861" cy="13054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6FD766-32BC-44AB-89C4-A88CE8BFD320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EBCDAF-5D2F-4C98-87F2-BC124712FFA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5C5734-B6EC-42AF-B2CC-D6C0502B3F5C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Polarity refers to the orientation of an emotion expressed in a sentence. It can be either positive, negative, or neutral.</a:t>
          </a:r>
        </a:p>
      </dsp:txBody>
      <dsp:txXfrm>
        <a:off x="1507738" y="707092"/>
        <a:ext cx="9007861" cy="1305401"/>
      </dsp:txXfrm>
    </dsp:sp>
    <dsp:sp modelId="{A1B3041D-6976-4A76-A75B-3DD64B017E11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08D8D-F04C-42D2-846A-0EF43A0BE433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47570-10D8-4D97-A26A-A48856DCD416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When text is an explanatory article that must be analyzed in context, it is said to be </a:t>
          </a:r>
          <a:r>
            <a:rPr lang="en-US" sz="2500" b="1" kern="1200"/>
            <a:t>subjective</a:t>
          </a:r>
          <a:r>
            <a:rPr lang="en-US" sz="2500" kern="1200"/>
            <a:t>.</a:t>
          </a:r>
        </a:p>
      </dsp:txBody>
      <dsp:txXfrm>
        <a:off x="1507738" y="2338844"/>
        <a:ext cx="900786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BF1E7-37A2-4FA4-9F03-B41F847A0EB8}" type="datetimeFigureOut">
              <a:rPr lang="en-IN" smtClean="0"/>
              <a:t>20-07-2022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DD10C1-026E-421A-9F66-E8BE5994F6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2760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B94A-4FE5-43FB-95BD-00609BF65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DCE343-DF98-483E-A8C9-5DDBF6E22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68DC2-4695-458E-BFD9-87531C075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7817-1294-4B8F-985D-FC7259D8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AACD-A749-44AC-A666-4906F848C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861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C3F6-529C-4423-909B-2BE1CC0B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16E439-0663-4479-98F0-0187EC679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6CA17-B122-4236-927B-18E4EFD67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F327-C10F-4CE3-B0AB-4F82727CA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2A1007-4DD7-48BB-BC74-AD653F047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32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341486-1A81-4D5E-BAFE-C9A3CBB15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40D52-E737-4A42-BFBE-96BF3A584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91DF5-59A6-4E7D-833C-6BA97E17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1184-A512-4D0A-9B46-9DAAE7D0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54012-29E9-4865-A6A4-A8B7AB01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3741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465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5422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76427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7295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756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02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1801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421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6862-FC81-486E-BEF7-02A3D412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747BA-F899-4C3B-87E7-279A52E18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A8151-B2FD-4441-9135-BC35EBCBD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98E79-AE59-4F26-92BA-FD364AABA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C6C98-4516-448D-86F8-44BFA106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04856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9706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714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704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7064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0444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765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8718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143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200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21904-B9C5-40BF-8043-37D8A4B0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9DCF-3F85-4C8C-BC26-2C32F08B1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D72F0-0753-4ECB-B7DB-938B4CAA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DFB89-437C-4BCC-BE9D-48256C240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E838C-DA16-4F54-84A7-90F004D73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1810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C452-D972-4455-9C1B-3ADF4350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82F5-FDA6-4626-9D0D-AC464E741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B0367A-26C4-405D-B5A1-885487DC5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88254-041F-4A10-B937-F2BCB2A56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A65D-DE94-4442-B738-063A4B02D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3F356-877A-48B6-AFCD-931BEB11E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1694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5B730-C867-458F-AA52-674928BC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7CA33-E299-4C88-B5A0-8FC172620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0A404-E1B2-4760-950D-8AB38A32C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BFCD07-58DE-4CB7-9B2A-464EB90FD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461703-DACE-4C4B-8596-3F28D143A8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A220B4-0776-432E-AEB0-D589D9F1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053F74-892F-4790-A924-90E34323F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DB655F-CD28-41B8-8504-976955C6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531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2252-1F14-4028-AA41-3C95517F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3B46B-89B1-4D75-8BEB-A748ADCD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1E8F2-BD65-4931-AF7E-8B04AC93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0DB9D0-A49F-4D03-9BC7-804A9671B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2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3FA50-0AB4-4A22-8CA0-E010A5D2C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770E2-691C-4C21-92EF-967D35DEB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5586F-29CB-4D6E-80FC-0CB3BAF20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982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B922D-2436-418A-A9AD-0670F955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B9DB7-3E0E-4DA5-9D6C-F72E8974C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8099B9-F251-4307-8D5F-BC02F74C3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D0220-44EE-45E1-86A4-2921619E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60EBD-BD74-4694-AB75-3A13533C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E08FB-4588-4ED1-B356-C22C6579B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322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0416-FD9B-471C-A8FA-52B4A84A5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45E17F-CF53-4905-A3FC-D0D67B840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5817A-BB9B-49CA-A2FE-BAD7F232A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80D0F3-2AE0-423F-B29F-C4CBBD8FD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9322A-68BF-4AED-9D76-30339FC8E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28960B-ECEA-4CE5-95CD-7C20C6D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2917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F184C-4A66-4864-B326-92921684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0FBC9-3ACE-4A5B-883D-18D5D8C0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245FA-1640-410B-B506-5EBE3E903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03A90-4D47-4764-85E2-7C8646E912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FC0C6-943F-4766-A29D-6F0C23DCD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095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9775EC1-ECF7-4104-9D55-5CC0014FD86F}" type="datetimeFigureOut">
              <a:rPr lang="en-IN" smtClean="0"/>
              <a:t>19-07-2022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A342F98-118D-4F51-B7F8-BD94719D06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3139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5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DBBF-7ABB-4667-8AA3-0EBC6B8B54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67D45-DFD1-4B8B-8732-95CCEED05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9" name="Picture 2" descr="Why So Many Americans Are Skeptical of a Coronavirus Vaccine - Scientific  American">
            <a:extLst>
              <a:ext uri="{FF2B5EF4-FFF2-40B4-BE49-F238E27FC236}">
                <a16:creationId xmlns:a16="http://schemas.microsoft.com/office/drawing/2014/main" id="{0E0B44A6-5F7C-13BD-B5E4-81442637F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0A1DFC-AD5D-5F2C-B912-9EA747F0DBE4}"/>
              </a:ext>
            </a:extLst>
          </p:cNvPr>
          <p:cNvSpPr txBox="1"/>
          <p:nvPr/>
        </p:nvSpPr>
        <p:spPr>
          <a:xfrm>
            <a:off x="0" y="2693939"/>
            <a:ext cx="5410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latin typeface="Bahnschrift Condensed" panose="020B0502040204020203" pitchFamily="34" charset="0"/>
              </a:rPr>
              <a:t>Sentiment &amp; Exploratory Data Analysis of Tweets on COVID-19 Vaccines.</a:t>
            </a:r>
            <a:endParaRPr lang="en-IN" sz="4800" b="1" dirty="0">
              <a:latin typeface="Bahnschrift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8BE35-7507-DDF7-D2FA-01E0105CC2E4}"/>
              </a:ext>
            </a:extLst>
          </p:cNvPr>
          <p:cNvSpPr txBox="1"/>
          <p:nvPr/>
        </p:nvSpPr>
        <p:spPr>
          <a:xfrm>
            <a:off x="342900" y="5668521"/>
            <a:ext cx="2603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GROUP 5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0075FAD-1BBD-B12F-DBF1-1B397012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15" y="209060"/>
            <a:ext cx="3931486" cy="125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9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4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1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E715C0-02BF-B82F-2D16-882224429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571500" indent="-571500">
              <a:lnSpc>
                <a:spcPct val="250000"/>
              </a:lnSpc>
            </a:pP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br>
              <a:rPr lang="en-US" sz="2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What is sentiment analysis? 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What is Exploratory Data Analysis?</a:t>
            </a:r>
            <a:b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3. How does social media influence them? </a:t>
            </a:r>
            <a:endParaRPr lang="en-US" sz="29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7613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F402-A953-C34B-B70A-0CD81F6F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639889"/>
          </a:xfrm>
          <a:solidFill>
            <a:schemeClr val="accent2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SENTIMENT ANALYSIS</a:t>
            </a:r>
          </a:p>
        </p:txBody>
      </p:sp>
      <p:pic>
        <p:nvPicPr>
          <p:cNvPr id="4" name="Picture 8" descr="Tanoshi">
            <a:extLst>
              <a:ext uri="{FF2B5EF4-FFF2-40B4-BE49-F238E27FC236}">
                <a16:creationId xmlns:a16="http://schemas.microsoft.com/office/drawing/2014/main" id="{2C78E60E-967E-0AFA-F55E-8BB8B94F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39888"/>
            <a:ext cx="12192000" cy="521811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260745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1F402-A953-C34B-B70A-0CD81F6F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391919"/>
          </a:xfrm>
          <a:solidFill>
            <a:schemeClr val="accent2"/>
          </a:solidFill>
        </p:spPr>
        <p:txBody>
          <a:bodyPr/>
          <a:lstStyle/>
          <a:p>
            <a:r>
              <a:rPr lang="en-IN" dirty="0"/>
              <a:t>      EXPLORATORY DATA ANALYSIS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7CE86D-AF81-A1A7-21FD-EFA53D908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(EDA) is best described as a method for discovering patterns, detecting anomalies or differences, and identifying other features that best summarize the main characteristics of a data set.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Exploratory Data Analysis is ‘a philosophy’ towards how the data is to be analyzed.</a:t>
            </a:r>
            <a:endParaRPr lang="en-IN" dirty="0"/>
          </a:p>
        </p:txBody>
      </p:sp>
      <p:pic>
        <p:nvPicPr>
          <p:cNvPr id="6" name="Picture 6" descr="Exploratory Data Analysis (EDA) With Variation And Covariation – Towards AI">
            <a:extLst>
              <a:ext uri="{FF2B5EF4-FFF2-40B4-BE49-F238E27FC236}">
                <a16:creationId xmlns:a16="http://schemas.microsoft.com/office/drawing/2014/main" id="{143048FF-FB4F-9602-4AB3-7255A5C5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720" y="0"/>
            <a:ext cx="3987280" cy="13919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22279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2">
            <a:extLst>
              <a:ext uri="{FF2B5EF4-FFF2-40B4-BE49-F238E27FC236}">
                <a16:creationId xmlns:a16="http://schemas.microsoft.com/office/drawing/2014/main" id="{86FD7672-78BE-4D6F-A711-2CDB79B52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4662" y="323519"/>
            <a:ext cx="4323899" cy="6212748"/>
          </a:xfrm>
          <a:custGeom>
            <a:avLst/>
            <a:gdLst>
              <a:gd name="connsiteX0" fmla="*/ 0 w 4323899"/>
              <a:gd name="connsiteY0" fmla="*/ 0 h 6212748"/>
              <a:gd name="connsiteX1" fmla="*/ 742501 w 4323899"/>
              <a:gd name="connsiteY1" fmla="*/ 0 h 6212748"/>
              <a:gd name="connsiteX2" fmla="*/ 4323899 w 4323899"/>
              <a:gd name="connsiteY2" fmla="*/ 0 h 6212748"/>
              <a:gd name="connsiteX3" fmla="*/ 4323899 w 4323899"/>
              <a:gd name="connsiteY3" fmla="*/ 2864954 h 6212748"/>
              <a:gd name="connsiteX4" fmla="*/ 880454 w 4323899"/>
              <a:gd name="connsiteY4" fmla="*/ 6212748 h 6212748"/>
              <a:gd name="connsiteX5" fmla="*/ 0 w 4323899"/>
              <a:gd name="connsiteY5" fmla="*/ 6212748 h 6212748"/>
              <a:gd name="connsiteX6" fmla="*/ 0 w 4323899"/>
              <a:gd name="connsiteY6" fmla="*/ 6210962 h 621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23899" h="6212748">
                <a:moveTo>
                  <a:pt x="0" y="0"/>
                </a:moveTo>
                <a:lnTo>
                  <a:pt x="742501" y="0"/>
                </a:ln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lnTo>
                  <a:pt x="0" y="6210962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ight Triangle 14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4A62647B-1222-407C-8740-5A497612B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55BD5B-3A4E-54D2-424F-4166DD615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293" y="806364"/>
            <a:ext cx="3354636" cy="28474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INFLUENCE OF SOCIAL MEDIA ON ANALYSIS</a:t>
            </a:r>
            <a:endParaRPr lang="en-US" sz="4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A51F40-7E8C-73BE-2F7F-ABEBF18C4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2" y="1266742"/>
            <a:ext cx="5417607" cy="430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9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4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4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03E7C6-6991-4426-E380-C358D86B6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dirty="0">
                <a:solidFill>
                  <a:schemeClr val="accent2"/>
                </a:solidFill>
              </a:rPr>
              <a:t>How do people perceive Covid 19 vaccine? Whether a positive or a negative opinion?</a:t>
            </a:r>
          </a:p>
        </p:txBody>
      </p:sp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638A32D7-BB71-15FE-68B2-3524FA5A4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215367"/>
            <a:ext cx="5582919" cy="2679069"/>
          </a:xfrm>
          <a:prstGeom prst="rect">
            <a:avLst/>
          </a:prstGeom>
        </p:spPr>
      </p:pic>
      <p:cxnSp>
        <p:nvCxnSpPr>
          <p:cNvPr id="58" name="Straight Connector 4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The Purpose of Public Opinion Polls - Voxco">
            <a:extLst>
              <a:ext uri="{FF2B5EF4-FFF2-40B4-BE49-F238E27FC236}">
                <a16:creationId xmlns:a16="http://schemas.microsoft.com/office/drawing/2014/main" id="{423BEF38-DC35-8B6F-F1A4-DE2750B57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95" y="1478950"/>
            <a:ext cx="4447308" cy="185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011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FA537-554C-C1EB-14B0-F072CCAA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49" y="315363"/>
            <a:ext cx="3037035" cy="24705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E58EA9-8064-6DE8-4B1C-314271D2E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4" y="5111535"/>
            <a:ext cx="5298894" cy="11196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6A5A31-B10A-4793-84D4-D785959AE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201" y="623275"/>
            <a:ext cx="5141626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9A49FF-06DD-71BC-C4D7-54111B80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33" y="1188637"/>
            <a:ext cx="4218138" cy="1597228"/>
          </a:xfrm>
        </p:spPr>
        <p:txBody>
          <a:bodyPr>
            <a:normAutofit/>
          </a:bodyPr>
          <a:lstStyle/>
          <a:p>
            <a:r>
              <a:rPr lang="en-US" sz="3400" b="1" dirty="0">
                <a:solidFill>
                  <a:schemeClr val="accent2"/>
                </a:solidFill>
              </a:rPr>
              <a:t>What is impacts of tweets on vaccines in real time? </a:t>
            </a:r>
            <a:endParaRPr lang="en-IN" sz="3400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4C355-E327-6FB1-6522-27F2B043A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84" y="2872605"/>
            <a:ext cx="3183817" cy="2145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F16B5-3EA2-3CB5-ADFC-7ACF4494D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9832" y="2998278"/>
            <a:ext cx="3684551" cy="1893762"/>
          </a:xfrm>
        </p:spPr>
        <p:txBody>
          <a:bodyPr anchor="t">
            <a:normAutofit/>
          </a:bodyPr>
          <a:lstStyle/>
          <a:p>
            <a:r>
              <a:rPr lang="en-IN" sz="2000" dirty="0"/>
              <a:t>Reluctance increased.</a:t>
            </a:r>
          </a:p>
          <a:p>
            <a:r>
              <a:rPr lang="en-IN" sz="2000" dirty="0"/>
              <a:t>Bad publicity.</a:t>
            </a:r>
          </a:p>
          <a:p>
            <a:r>
              <a:rPr lang="en-IN" sz="2000" dirty="0"/>
              <a:t>Defamation of vaccines companies.</a:t>
            </a:r>
          </a:p>
          <a:p>
            <a:endParaRPr lang="en-IN" sz="2000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8F022503-D49C-935B-D113-D1D84182FEAE}"/>
              </a:ext>
            </a:extLst>
          </p:cNvPr>
          <p:cNvSpPr/>
          <p:nvPr/>
        </p:nvSpPr>
        <p:spPr>
          <a:xfrm rot="5159944">
            <a:off x="9684944" y="4212218"/>
            <a:ext cx="2145440" cy="2802157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727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AB3FBCD2-40F0-4DCE-8D0B-D096DEB77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33C10A-8E6C-B22F-4B32-F32C60DB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53626"/>
            <a:ext cx="5081925" cy="3004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b="1" dirty="0">
                <a:solidFill>
                  <a:srgbClr val="FFFFFE"/>
                </a:solidFill>
              </a:rPr>
              <a:t>Are the tweets influencing people in any way to accept or reject vaccine?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062BB1-E215-424E-80C4-7E1CF179A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88" y="0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8EFB43F-67BB-D418-E2A4-C814A78F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990" y="3676125"/>
            <a:ext cx="3012228" cy="818941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FF6A873-F021-C647-A278-6100AA11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030" y="183567"/>
            <a:ext cx="3516348" cy="3121315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FD0FBFA-B43E-40C1-A6E4-B8823417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08044" y="3599054"/>
            <a:ext cx="569514" cy="569514"/>
          </a:xfrm>
          <a:prstGeom prst="ellipse">
            <a:avLst/>
          </a:prstGeom>
          <a:noFill/>
          <a:ln w="127000">
            <a:solidFill>
              <a:schemeClr val="accent4">
                <a:alpha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368E167-B2D7-4904-BB6B-AE0486A2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2283" y="2581168"/>
            <a:ext cx="919717" cy="1202252"/>
          </a:xfrm>
          <a:custGeom>
            <a:avLst/>
            <a:gdLst>
              <a:gd name="connsiteX0" fmla="*/ 824347 w 1261243"/>
              <a:gd name="connsiteY0" fmla="*/ 0 h 1648694"/>
              <a:gd name="connsiteX1" fmla="*/ 1145220 w 1261243"/>
              <a:gd name="connsiteY1" fmla="*/ 64781 h 1648694"/>
              <a:gd name="connsiteX2" fmla="*/ 1261243 w 1261243"/>
              <a:gd name="connsiteY2" fmla="*/ 127757 h 1648694"/>
              <a:gd name="connsiteX3" fmla="*/ 1261243 w 1261243"/>
              <a:gd name="connsiteY3" fmla="*/ 1520938 h 1648694"/>
              <a:gd name="connsiteX4" fmla="*/ 1145220 w 1261243"/>
              <a:gd name="connsiteY4" fmla="*/ 1583913 h 1648694"/>
              <a:gd name="connsiteX5" fmla="*/ 824347 w 1261243"/>
              <a:gd name="connsiteY5" fmla="*/ 1648694 h 1648694"/>
              <a:gd name="connsiteX6" fmla="*/ 0 w 1261243"/>
              <a:gd name="connsiteY6" fmla="*/ 824347 h 1648694"/>
              <a:gd name="connsiteX7" fmla="*/ 824347 w 1261243"/>
              <a:gd name="connsiteY7" fmla="*/ 0 h 1648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61243" h="1648694">
                <a:moveTo>
                  <a:pt x="824347" y="0"/>
                </a:moveTo>
                <a:cubicBezTo>
                  <a:pt x="938165" y="0"/>
                  <a:pt x="1046596" y="23067"/>
                  <a:pt x="1145220" y="64781"/>
                </a:cubicBezTo>
                <a:lnTo>
                  <a:pt x="1261243" y="127757"/>
                </a:lnTo>
                <a:lnTo>
                  <a:pt x="1261243" y="1520938"/>
                </a:lnTo>
                <a:lnTo>
                  <a:pt x="1145220" y="1583913"/>
                </a:lnTo>
                <a:cubicBezTo>
                  <a:pt x="1046596" y="1625627"/>
                  <a:pt x="938165" y="1648694"/>
                  <a:pt x="824347" y="1648694"/>
                </a:cubicBezTo>
                <a:cubicBezTo>
                  <a:pt x="369073" y="1648694"/>
                  <a:pt x="0" y="1279621"/>
                  <a:pt x="0" y="824347"/>
                </a:cubicBezTo>
                <a:cubicBezTo>
                  <a:pt x="0" y="369073"/>
                  <a:pt x="369073" y="0"/>
                  <a:pt x="824347" y="0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F6E5171E-D323-51F5-7094-31F657055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702" y="4886352"/>
            <a:ext cx="4549689" cy="818941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5EBF8F5-ABE5-4029-A8FC-4E32622D7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6979436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33E49524-66B4-4DB0-AD09-DC8B9874E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88" y="6039059"/>
            <a:ext cx="1978348" cy="818941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631AE4-2AE4-1296-DA44-17110DDE334B}"/>
              </a:ext>
            </a:extLst>
          </p:cNvPr>
          <p:cNvSpPr txBox="1"/>
          <p:nvPr/>
        </p:nvSpPr>
        <p:spPr>
          <a:xfrm>
            <a:off x="1788160" y="5735042"/>
            <a:ext cx="200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Location : Australia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6C3349-EFBA-BEEF-8A1C-FCA37D588CE3}"/>
              </a:ext>
            </a:extLst>
          </p:cNvPr>
          <p:cNvSpPr txBox="1"/>
          <p:nvPr/>
        </p:nvSpPr>
        <p:spPr>
          <a:xfrm>
            <a:off x="6187599" y="4479543"/>
            <a:ext cx="2599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Location : Brazil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44CB1A-677B-7349-D910-81FF17F039A5}"/>
              </a:ext>
            </a:extLst>
          </p:cNvPr>
          <p:cNvSpPr txBox="1"/>
          <p:nvPr/>
        </p:nvSpPr>
        <p:spPr>
          <a:xfrm>
            <a:off x="9336949" y="3267302"/>
            <a:ext cx="213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Location : Canada</a:t>
            </a:r>
          </a:p>
        </p:txBody>
      </p:sp>
    </p:spTree>
    <p:extLst>
      <p:ext uri="{BB962C8B-B14F-4D97-AF65-F5344CB8AC3E}">
        <p14:creationId xmlns:p14="http://schemas.microsoft.com/office/powerpoint/2010/main" val="2368740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8">
            <a:extLst>
              <a:ext uri="{FF2B5EF4-FFF2-40B4-BE49-F238E27FC236}">
                <a16:creationId xmlns:a16="http://schemas.microsoft.com/office/drawing/2014/main" id="{2B577FF9-3543-4875-815D-3D87BD8A2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BDCAE1-FF22-7D2E-A82D-9BC5C40E5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2543"/>
            <a:ext cx="4521200" cy="30720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kern="120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END RESULT.</a:t>
            </a:r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F5569EEC-E12F-4856-B407-02B2813A4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4059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2">
            <a:extLst>
              <a:ext uri="{FF2B5EF4-FFF2-40B4-BE49-F238E27FC236}">
                <a16:creationId xmlns:a16="http://schemas.microsoft.com/office/drawing/2014/main" id="{CF860788-3A6A-45A3-B3F1-06F159665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67336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crossword puzzle&#10;&#10;Description automatically generated">
            <a:extLst>
              <a:ext uri="{FF2B5EF4-FFF2-40B4-BE49-F238E27FC236}">
                <a16:creationId xmlns:a16="http://schemas.microsoft.com/office/drawing/2014/main" id="{6277B065-4B17-3F28-0395-6C47246BE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90" y="898742"/>
            <a:ext cx="7232107" cy="5527918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F1E3393-B852-4883-B778-ED3525112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32259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9853D09-4205-4CC7-83EB-288E886AC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440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D040B79-3E73-4A31-840D-D6B9C9FDF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47511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56C6AE5-3F8B-42AC-9EA4-1B686A11E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3820" y="5835650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9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Orange and blue flowery patterns">
            <a:extLst>
              <a:ext uri="{FF2B5EF4-FFF2-40B4-BE49-F238E27FC236}">
                <a16:creationId xmlns:a16="http://schemas.microsoft.com/office/drawing/2014/main" id="{859941F2-61B4-2E54-897B-EF0CBAA96A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2FF7A8-58C4-6966-79B9-49DC5313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430096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b="1" dirty="0"/>
              <a:t>METHODOLOGY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formatics GIFs - Get the best GIF on GIPHY">
            <a:extLst>
              <a:ext uri="{FF2B5EF4-FFF2-40B4-BE49-F238E27FC236}">
                <a16:creationId xmlns:a16="http://schemas.microsoft.com/office/drawing/2014/main" id="{8A662837-C16C-82E4-A5C0-6B67E9AED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0"/>
            <a:ext cx="5587980" cy="44424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39841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1C79E0F7-F8FC-EB1B-3B2A-86F2D8BC4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2262" b="53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AD856-BE60-029B-8B8A-1CADFF4A8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STEP BY STEP METHODOLOGY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36DF78B-59B4-22F3-C2AC-34E98D05B5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213524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482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68381-2FF8-43A5-8B79-4FB96890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Team Members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56C02CF-0DAA-6AEB-D775-57898A6A75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47308" y="591344"/>
          <a:ext cx="6906491" cy="558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E9F4575C-3128-20E1-492E-E7C0BE0C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03" y="5054364"/>
            <a:ext cx="4345682" cy="148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29009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11DA3A-66E9-5A8B-C3A3-061DA7CC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 b="1" dirty="0"/>
              <a:t>DATA PRE-PROCESSING AND UNDERSTANDING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A040-E20A-65A6-96FF-330E828F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endParaRPr lang="en-IN" b="1" dirty="0">
              <a:latin typeface="Calibri" panose="020F0502020204030204" pitchFamily="34" charset="0"/>
            </a:endParaRPr>
          </a:p>
          <a:p>
            <a:endParaRPr lang="en-IN" b="1" dirty="0">
              <a:latin typeface="Calibri" panose="020F0502020204030204" pitchFamily="34" charset="0"/>
            </a:endParaRPr>
          </a:p>
          <a:p>
            <a:r>
              <a:rPr lang="en-IN" b="1" dirty="0">
                <a:latin typeface="Calibri" panose="020F0502020204030204" pitchFamily="34" charset="0"/>
              </a:rPr>
              <a:t>Total tweets before and after removal of duplicates.</a:t>
            </a:r>
          </a:p>
          <a:p>
            <a:endParaRPr lang="en-IN" b="1" dirty="0"/>
          </a:p>
          <a:p>
            <a:endParaRPr lang="en-IN" b="1" dirty="0"/>
          </a:p>
          <a:p>
            <a:endParaRPr lang="en-IN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63BFD-1F3E-2731-287A-F2F76266C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10" y="4244394"/>
            <a:ext cx="6012649" cy="206750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5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77C59BEC-C4CC-4741-B975-08C543178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083" name="Arc 3082">
            <a:extLst>
              <a:ext uri="{FF2B5EF4-FFF2-40B4-BE49-F238E27FC236}">
                <a16:creationId xmlns:a16="http://schemas.microsoft.com/office/drawing/2014/main" id="{72DEF309-605D-4117-9340-6D589B6C3A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986173" flipV="1">
            <a:off x="3930947" y="651615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6267-47B5-B985-7EFC-B8E0BBEB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>
            <a:normAutofit/>
          </a:bodyPr>
          <a:lstStyle/>
          <a:p>
            <a:r>
              <a:rPr lang="en-IN" b="1" dirty="0"/>
              <a:t>DATA PRE-PROCESSING AND UNDERSTANDING </a:t>
            </a:r>
            <a:r>
              <a:rPr lang="en-IN" b="1" dirty="0" err="1"/>
              <a:t>contd</a:t>
            </a:r>
            <a:r>
              <a:rPr lang="en-IN" b="1" dirty="0"/>
              <a:t> (1)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2470-9BBE-39FF-778E-BEA2A0E81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Visualizing Tweet Count vs Location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Understanding is </a:t>
            </a:r>
            <a:br>
              <a:rPr lang="en-US" dirty="0"/>
            </a:br>
            <a:r>
              <a:rPr lang="en-US" dirty="0"/>
              <a:t>importance of tweet </a:t>
            </a:r>
            <a:br>
              <a:rPr lang="en-US" dirty="0"/>
            </a:br>
            <a:r>
              <a:rPr lang="en-US" dirty="0"/>
              <a:t>source is equally important</a:t>
            </a:r>
          </a:p>
          <a:p>
            <a:endParaRPr lang="en-IN" dirty="0"/>
          </a:p>
        </p:txBody>
      </p:sp>
      <p:sp>
        <p:nvSpPr>
          <p:cNvPr id="3085" name="Oval 308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77008" y="5228027"/>
            <a:ext cx="1107241" cy="10772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CDA0E20E-8A25-2307-9214-0A4445C4E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6199" y="956944"/>
            <a:ext cx="6197600" cy="5799456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5908C0B-51B3-1F55-9684-70C25C1D3C45}"/>
              </a:ext>
            </a:extLst>
          </p:cNvPr>
          <p:cNvSpPr/>
          <p:nvPr/>
        </p:nvSpPr>
        <p:spPr>
          <a:xfrm>
            <a:off x="2264880" y="3156093"/>
            <a:ext cx="2540000" cy="24821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8124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C046C6-79F6-F223-83D7-6E15F2D14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4325"/>
            <a:ext cx="5393361" cy="1325563"/>
          </a:xfrm>
        </p:spPr>
        <p:txBody>
          <a:bodyPr>
            <a:normAutofit/>
          </a:bodyPr>
          <a:lstStyle/>
          <a:p>
            <a:r>
              <a:rPr lang="en-IN" sz="3700" b="1" dirty="0"/>
              <a:t>DATA PRE-PROCESSING AND UNDERSTANDING contd. (2)</a:t>
            </a:r>
            <a:endParaRPr lang="en-IN" sz="370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8C3B3-D262-D2F3-F1C9-F662345ACF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dirty="0"/>
          </a:p>
          <a:p>
            <a:r>
              <a:rPr lang="en-IN" b="1" dirty="0"/>
              <a:t>Data timeline</a:t>
            </a:r>
            <a:endParaRPr lang="en-IN" dirty="0"/>
          </a:p>
          <a:p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9FBB6-29BF-3641-707C-21B78FD50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68" y="3151634"/>
            <a:ext cx="6268720" cy="336584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90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1942232-83D0-49E2-AF9B-1F97E3C1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E70D72-6E23-4015-A4A6-85C120C1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BCC06-88DB-2B56-29F8-6A5C820F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56" y="256846"/>
            <a:ext cx="9829800" cy="1325880"/>
          </a:xfrm>
        </p:spPr>
        <p:txBody>
          <a:bodyPr anchor="b">
            <a:normAutofit/>
          </a:bodyPr>
          <a:lstStyle/>
          <a:p>
            <a:pPr algn="ctr"/>
            <a:r>
              <a:rPr lang="en-IN" sz="2800" b="1" dirty="0">
                <a:latin typeface="Bahnschrift Condensed" panose="020B0502040204020203" pitchFamily="34" charset="0"/>
              </a:rPr>
              <a:t>TEXT PROCESSING   - STEPS</a:t>
            </a:r>
            <a:br>
              <a:rPr lang="en-IN" sz="2800" b="1" dirty="0">
                <a:solidFill>
                  <a:schemeClr val="tx2"/>
                </a:solidFill>
              </a:rPr>
            </a:br>
            <a:br>
              <a:rPr lang="en-IN" sz="2800" dirty="0">
                <a:solidFill>
                  <a:schemeClr val="tx2"/>
                </a:solidFill>
              </a:rPr>
            </a:br>
            <a:endParaRPr lang="en-IN" sz="2800" dirty="0">
              <a:solidFill>
                <a:schemeClr val="tx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8A977F-B603-4D81-B0FC-C8DE048A7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-1"/>
            <a:ext cx="3362070" cy="2522848"/>
            <a:chOff x="-305" y="-1"/>
            <a:chExt cx="3832880" cy="287613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183CE8C-E039-4B2F-A36E-5FD5CD5D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EB77281-FAB4-40D0-B3F3-264EC4AB2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15E59F3-75FC-494F-8737-5F00A4964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3ADDCFA-B066-4D79-AB71-062E66E58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8D9229-E61D-4FEE-8321-2F8B64A8C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10186037" y="4852038"/>
            <a:ext cx="2151670" cy="1860256"/>
            <a:chOff x="-305" y="-4155"/>
            <a:chExt cx="2514948" cy="2174333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DD3CCB-26A3-4D79-AEB6-7A60CF980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9AC4470-5113-4709-B29F-CDB937F254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E0D146C-9DAB-421E-AE88-5F854BF3F7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2EB32A5-4408-4F6C-84B2-F9A908237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6EFE590D-A30D-369E-5F2A-88DD198B48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9732876"/>
              </p:ext>
            </p:extLst>
          </p:nvPr>
        </p:nvGraphicFramePr>
        <p:xfrm>
          <a:off x="6354871" y="1890504"/>
          <a:ext cx="5029200" cy="4164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78FA91E1-7FBB-FA09-BE73-85D2AC6E0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" y="2771781"/>
            <a:ext cx="6543040" cy="193455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06803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1E8018D-D29A-4B9D-BF9C-9F4D7BA12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32B6FA-9BF0-2F0A-E9CC-17D2DAFA4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405" y="2837209"/>
            <a:ext cx="5378923" cy="889875"/>
          </a:xfrm>
        </p:spPr>
        <p:txBody>
          <a:bodyPr>
            <a:normAutofit fontScale="90000"/>
          </a:bodyPr>
          <a:lstStyle/>
          <a:p>
            <a:r>
              <a:rPr lang="en-IN" sz="3200" b="1">
                <a:latin typeface="Amasis MT Pro Black" panose="02040A04050005020304" pitchFamily="18" charset="0"/>
              </a:rPr>
              <a:t>TOKENIZATION &amp; LEMMATIZATION</a:t>
            </a:r>
            <a:endParaRPr lang="en-IN" sz="3200" b="1" dirty="0">
              <a:latin typeface="Amasis MT Pro Black" panose="02040A040500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B6D2D1-73A1-49F6-FE08-CF27081CB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1" y="298012"/>
            <a:ext cx="5294862" cy="2469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2D317-BE78-DE2A-A205-53366B5F4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0" y="228600"/>
            <a:ext cx="6121399" cy="24697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16A5B3-D95C-E411-B12E-1EC680224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200" y="3670300"/>
            <a:ext cx="6121399" cy="29590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31A745-F7D3-AAB9-55A9-D869D755890F}"/>
              </a:ext>
            </a:extLst>
          </p:cNvPr>
          <p:cNvSpPr txBox="1"/>
          <p:nvPr/>
        </p:nvSpPr>
        <p:spPr>
          <a:xfrm>
            <a:off x="0" y="3672564"/>
            <a:ext cx="5356813" cy="29568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TOKENIZED –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['deaths', 'closing', '300000', 'mark', 'millions', 'people', 'wait', 'pfizerbiontech', 'vaccine', 'first']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LEMMATIZED –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IN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['death', 'closing', '300000', 'mark', 'million', 'people', 'wait', 'pfizerbiontech', 'vaccine', 'first']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2938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C16F4-4FAE-6374-E66E-636CB82CC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IN" sz="2800" b="1" i="0">
                <a:effectLst/>
                <a:latin typeface="Helvetica Neue"/>
              </a:rPr>
              <a:t>Sentiment Analysis using VADER</a:t>
            </a:r>
            <a:br>
              <a:rPr lang="en-IN" sz="2800" b="1" i="0">
                <a:effectLst/>
                <a:latin typeface="Helvetica Neue"/>
              </a:rPr>
            </a:br>
            <a:endParaRPr lang="en-IN" sz="2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445EBECC-018D-4C6C-FF34-D8A2451235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4" r="20007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29" name="Content Placeholder 2">
            <a:extLst>
              <a:ext uri="{FF2B5EF4-FFF2-40B4-BE49-F238E27FC236}">
                <a16:creationId xmlns:a16="http://schemas.microsoft.com/office/drawing/2014/main" id="{297A15C0-02EF-9E13-FFA7-86AED7C386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6594131"/>
              </p:ext>
            </p:extLst>
          </p:nvPr>
        </p:nvGraphicFramePr>
        <p:xfrm>
          <a:off x="838200" y="1825625"/>
          <a:ext cx="53933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2172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4B7F72-C415-DD60-AC96-4647E56AF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b="1" i="0" dirty="0">
                <a:solidFill>
                  <a:schemeClr val="accent2"/>
                </a:solidFill>
                <a:effectLst/>
              </a:rPr>
              <a:t>Sentiment Analysis using VADER contd..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ABD452-652D-66AA-B0BA-65A34DE5D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2008641"/>
            <a:ext cx="5372510" cy="339394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647AA20-9E7F-F6A4-1C33-50AA4C8D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451" y="2008640"/>
            <a:ext cx="5004449" cy="339394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3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4D4A0-A323-ADAB-CB3E-C6839CAAC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b="1"/>
              <a:t>TEXTBLOB</a:t>
            </a:r>
            <a:endParaRPr lang="en-IN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A1DEF1-DFAE-81A5-1A8C-5E50F6A833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793049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2368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007B8C-27B8-1239-5A7E-51D6B556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3" y="2540000"/>
            <a:ext cx="4703763" cy="3754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0D55A27-8BFE-A498-D7EE-FECAD665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6" y="2539999"/>
            <a:ext cx="4354513" cy="37544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5AF4D7-B328-EA1D-873D-63F305E2F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0676" y="167014"/>
            <a:ext cx="6756400" cy="793095"/>
          </a:xfrm>
          <a:solidFill>
            <a:schemeClr val="accent2"/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 Blob contd..</a:t>
            </a:r>
          </a:p>
        </p:txBody>
      </p:sp>
    </p:spTree>
    <p:extLst>
      <p:ext uri="{BB962C8B-B14F-4D97-AF65-F5344CB8AC3E}">
        <p14:creationId xmlns:p14="http://schemas.microsoft.com/office/powerpoint/2010/main" val="2251685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BE6138-2016-2845-F61D-617C80B9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3327400"/>
            <a:ext cx="4849813" cy="25542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6E53917-F748-7AD6-971A-8267CCED1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750" y="3087690"/>
            <a:ext cx="5359400" cy="14843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C29C0E7-2251-50E8-D1A0-C4DFE0E87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50" y="4679163"/>
            <a:ext cx="5359400" cy="13890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C76F13-6D4B-C3DE-4B14-117A3DAAD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349561"/>
            <a:ext cx="10279971" cy="99604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b">
            <a:normAutofit/>
          </a:bodyPr>
          <a:lstStyle/>
          <a:p>
            <a:pPr algn="ctr"/>
            <a:r>
              <a:rPr lang="en-IN" sz="4800" b="1" dirty="0" err="1">
                <a:solidFill>
                  <a:schemeClr val="tx1"/>
                </a:solidFill>
              </a:rPr>
              <a:t>TEXTBLoB</a:t>
            </a:r>
            <a:r>
              <a:rPr lang="en-IN" sz="4800" b="1" dirty="0">
                <a:solidFill>
                  <a:schemeClr val="tx1"/>
                </a:solidFill>
              </a:rPr>
              <a:t> vs VADER</a:t>
            </a:r>
          </a:p>
        </p:txBody>
      </p:sp>
    </p:spTree>
    <p:extLst>
      <p:ext uri="{BB962C8B-B14F-4D97-AF65-F5344CB8AC3E}">
        <p14:creationId xmlns:p14="http://schemas.microsoft.com/office/powerpoint/2010/main" val="281051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186132-6812-43E6-A28F-EF6D8951E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 b="1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1D213B04-77D9-FA76-7460-788ABADCF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6638995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3430190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0135-9263-54A2-5DE8-0737B258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Analysis- TextBLoB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47016B07-30EA-886F-9E8C-8CDD6012B9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92" y="838201"/>
            <a:ext cx="7658220" cy="50165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56460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B0135-9263-54A2-5DE8-0737B2580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Regression Analysis- VADER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002D7028-5567-5304-D6A9-EBF5EA8C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39193"/>
            <a:ext cx="7687396" cy="5222619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07492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graph GIF by MIT ">
            <a:extLst>
              <a:ext uri="{FF2B5EF4-FFF2-40B4-BE49-F238E27FC236}">
                <a16:creationId xmlns:a16="http://schemas.microsoft.com/office/drawing/2014/main" id="{BCBE7AD7-00E0-447C-A3B8-BC5CEC840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20282"/>
            <a:ext cx="12265572" cy="70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E0702-FB47-4A8F-B396-75E1E2A9B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29000"/>
            <a:ext cx="5257801" cy="9509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IN" sz="4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RESULTS &amp; DISCUSSIONS</a:t>
            </a:r>
            <a:endParaRPr lang="en-US" sz="4800" b="1" u="sng" kern="1200" dirty="0">
              <a:solidFill>
                <a:schemeClr val="tx1">
                  <a:lumMod val="95000"/>
                  <a:lumOff val="5000"/>
                </a:schemeClr>
              </a:solidFill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1621009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EC560-E93C-9209-E98B-D1BD9E13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Word  </a:t>
            </a:r>
            <a:r>
              <a:rPr lang="en-US" sz="4800" dirty="0"/>
              <a:t>cloud for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frequent words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E906AB59-0A70-0C12-BB03-B4021F772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356" y="625683"/>
            <a:ext cx="6408836" cy="5559217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E31377-36CF-5FB9-3D7A-5BD331FC8119}"/>
              </a:ext>
            </a:extLst>
          </p:cNvPr>
          <p:cNvSpPr txBox="1"/>
          <p:nvPr/>
        </p:nvSpPr>
        <p:spPr>
          <a:xfrm>
            <a:off x="477981" y="4921172"/>
            <a:ext cx="380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Using Kaggle Data set</a:t>
            </a:r>
          </a:p>
        </p:txBody>
      </p:sp>
    </p:spTree>
    <p:extLst>
      <p:ext uri="{BB962C8B-B14F-4D97-AF65-F5344CB8AC3E}">
        <p14:creationId xmlns:p14="http://schemas.microsoft.com/office/powerpoint/2010/main" val="1974818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EC560-E93C-9209-E98B-D1BD9E13C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Word  </a:t>
            </a:r>
            <a:r>
              <a:rPr lang="en-US" sz="4800" dirty="0"/>
              <a:t>cloud for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Most frequent words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E31377-36CF-5FB9-3D7A-5BD331FC8119}"/>
              </a:ext>
            </a:extLst>
          </p:cNvPr>
          <p:cNvSpPr txBox="1"/>
          <p:nvPr/>
        </p:nvSpPr>
        <p:spPr>
          <a:xfrm>
            <a:off x="477981" y="4921172"/>
            <a:ext cx="3804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chemeClr val="accent2"/>
                </a:solidFill>
              </a:rPr>
              <a:t>Using own Data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8107F6-1954-CF63-631C-13162CC2E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868" y="771989"/>
            <a:ext cx="6284103" cy="55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9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28E29-26EF-C099-0FAA-5D021C17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SENTIMENT DISTRIBUTION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C866BD0-301B-496A-C18B-ED2B5D5C0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8717" y="2004079"/>
            <a:ext cx="5934104" cy="471881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2D3804-E334-6306-5767-3927C5CA7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5871"/>
            <a:ext cx="5638800" cy="184631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59840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28E29-26EF-C099-0FAA-5D021C17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SENTIMENT DISTRIBUTION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C7B61-FBD9-94C5-BC9E-CCF379B5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79" y="1983740"/>
            <a:ext cx="5989722" cy="46913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F8D67-6195-F9AE-CCED-CDCA763B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63164"/>
            <a:ext cx="5615740" cy="20075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198668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B61384-86B9-A4DB-8589-D74E756A4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DAILY TWEETS VISUALIZATION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&#10;&#10;Description automatically generated">
            <a:extLst>
              <a:ext uri="{FF2B5EF4-FFF2-40B4-BE49-F238E27FC236}">
                <a16:creationId xmlns:a16="http://schemas.microsoft.com/office/drawing/2014/main" id="{4C76F777-91EC-22AA-9AEA-4E4576844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593" y="1797193"/>
            <a:ext cx="8940800" cy="4845812"/>
          </a:xfrm>
          <a:prstGeom prst="rect">
            <a:avLst/>
          </a:prstGeom>
        </p:spPr>
      </p:pic>
      <p:pic>
        <p:nvPicPr>
          <p:cNvPr id="4098" name="Picture 2" descr="Free Twitter Logo Icon, Symbol. PNG, SVG Download.">
            <a:extLst>
              <a:ext uri="{FF2B5EF4-FFF2-40B4-BE49-F238E27FC236}">
                <a16:creationId xmlns:a16="http://schemas.microsoft.com/office/drawing/2014/main" id="{C06BD686-89AF-E8AD-723A-98DEA574A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5829301"/>
            <a:ext cx="507999" cy="3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93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3.33333E-6 L -0.00104 0.00023 C -0.00039 -0.00324 0.00026 -0.00625 0.00104 -0.00949 C 0.00117 -0.01019 0.0013 -0.01135 0.00156 -0.01227 C 0.00182 -0.01366 0.00195 -0.01551 0.0026 -0.0169 C 0.00286 -0.0176 0.00365 -0.01736 0.00417 -0.01783 C 0.00768 -0.01551 0.00378 -0.01875 0.00625 -0.01042 C 0.00638 -0.00949 0.00729 -0.00973 0.00781 -0.00949 C 0.00846 -0.0088 0.00911 -0.00811 0.0099 -0.00764 C 0.01016 -0.0088 0.01068 -0.00996 0.01094 -0.01135 C 0.01133 -0.01389 0.01133 -0.0169 0.01198 -0.01968 C 0.01224 -0.0213 0.01419 -0.02315 0.0151 -0.02431 C 0.01888 -0.02153 0.0168 -0.02408 0.01875 -0.01875 C 0.01927 -0.01667 0.02083 -0.0132 0.02083 -0.01297 C 0.02214 -0.01366 0.0237 -0.01389 0.025 -0.01505 C 0.02552 -0.01551 0.02539 -0.0176 0.02604 -0.01783 C 0.0276 -0.01829 0.03177 -0.01667 0.03385 -0.01598 C 0.03516 -0.0169 0.03672 -0.01713 0.03802 -0.01875 C 0.0388 -0.01968 0.0388 -0.02199 0.03958 -0.02338 C 0.03997 -0.02408 0.04063 -0.02454 0.04115 -0.02523 C 0.04167 -0.02662 0.04219 -0.02824 0.04271 -0.02986 C 0.04284 -0.03056 0.04297 -0.03172 0.04323 -0.03264 C 0.04349 -0.0338 0.04388 -0.03496 0.04427 -0.03635 C 0.04557 -0.03287 0.04583 -0.03334 0.04635 -0.02986 C 0.04661 -0.02755 0.04661 -0.02385 0.04792 -0.02246 C 0.04844 -0.02153 0.04922 -0.02176 0.05 -0.02153 C 0.05065 -0.02338 0.0513 -0.02616 0.05313 -0.02616 C 0.05417 -0.02616 0.05521 -0.02477 0.05625 -0.02431 C 0.05677 -0.02292 0.05703 -0.0213 0.05781 -0.02061 C 0.05872 -0.01945 0.06094 -0.01875 0.06094 -0.01852 C 0.06107 -0.02061 0.0612 -0.02246 0.06146 -0.02431 C 0.06146 -0.02523 0.06198 -0.02709 0.06198 -0.02686 L 0.06198 -0.02709 L 0.06927 -0.0169 C 0.06992 -0.01574 0.07057 -0.01505 0.07135 -0.01412 L 0.07344 -0.01135 C 0.07448 -0.01158 0.07539 -0.01204 0.07656 -0.01227 C 0.08581 -0.01389 0.07982 -0.01204 0.08542 -0.01412 C 0.08659 -0.01366 0.08789 -0.0125 0.08906 -0.0132 C 0.08971 -0.01343 0.08997 -0.01551 0.0901 -0.0169 C 0.09049 -0.03241 0.08997 -0.04838 0.09063 -0.06412 C 0.09063 -0.06574 0.09154 -0.06713 0.09219 -0.06875 C 0.09362 -0.07246 0.09388 -0.07269 0.09583 -0.07616 C 0.09596 -0.07732 0.09609 -0.07848 0.09635 -0.07986 C 0.09648 -0.08125 0.09609 -0.08357 0.09688 -0.08449 C 0.09753 -0.08519 0.09857 -0.0838 0.09948 -0.08357 C 0.1 -0.08264 0.10065 -0.08195 0.10104 -0.08079 C 0.10156 -0.07778 0.10169 -0.07454 0.10208 -0.07153 C 0.10221 -0.06991 0.10208 -0.06829 0.1026 -0.0669 C 0.10404 -0.06158 0.10326 -0.06436 0.10469 -0.05857 C 0.10482 -0.05973 0.10495 -0.06088 0.10521 -0.06227 C 0.10547 -0.06528 0.1056 -0.06852 0.10625 -0.07153 C 0.10651 -0.07292 0.10729 -0.07385 0.10781 -0.07523 C 0.1082 -0.07639 0.10846 -0.07755 0.10885 -0.07894 C 0.10924 -0.08125 0.10964 -0.08611 0.1099 -0.0882 C 0.11003 -0.08959 0.11016 -0.09121 0.11042 -0.09283 C 0.1112 -0.0919 0.11224 -0.09121 0.11302 -0.09005 C 0.11328 -0.08936 0.11341 -0.0882 0.11354 -0.08727 C 0.1138 -0.08125 0.11367 -0.07547 0.11406 -0.06968 C 0.11406 -0.06829 0.11432 -0.06713 0.11458 -0.06598 C 0.11471 -0.06436 0.11484 -0.06273 0.1151 -0.06135 C 0.1151 -0.0625 0.11576 -0.06991 0.11615 -0.07153 C 0.11641 -0.07292 0.1168 -0.07454 0.11719 -0.07616 C 0.11732 -0.08172 0.11745 -0.08727 0.11771 -0.09283 C 0.11771 -0.09468 0.11784 -0.09653 0.11823 -0.09838 C 0.11901 -0.10255 0.11979 -0.10209 0.12083 -0.10579 C 0.12201 -0.11019 0.12018 -0.10718 0.12292 -0.11042 C 0.12318 -0.10857 0.1237 -0.10672 0.12396 -0.10486 C 0.12422 -0.10162 0.12435 -0.09838 0.125 -0.09561 C 0.12617 -0.08866 0.12565 -0.0919 0.12656 -0.08635 C 0.12578 -0.11574 0.12565 -0.10764 0.12656 -0.14468 C 0.12656 -0.14838 0.12669 -0.15209 0.12708 -0.15579 C 0.12708 -0.15672 0.12734 -0.15741 0.1276 -0.15857 C 0.12891 -0.16667 0.12734 -0.15834 0.12865 -0.16505 C 0.12839 -0.17917 0.12826 -0.19329 0.12813 -0.20764 C 0.12799 -0.21273 0.12786 -0.21806 0.1276 -0.22338 C 0.12747 -0.22477 0.12708 -0.22639 0.12708 -0.22801 C 0.12682 -0.26922 0.12708 -0.31065 0.12708 -0.35209 L 0.12708 -0.35186 C 0.12721 -0.38079 0.12721 -0.40949 0.1276 -0.4382 C 0.12773 -0.44838 0.12813 -0.45857 0.12865 -0.46875 C 0.12865 -0.47084 0.12891 -0.47292 0.12917 -0.47523 C 0.12917 -0.47616 0.12969 -0.47894 0.12969 -0.47801 C 0.12969 -0.47639 0.1293 -0.47477 0.12917 -0.47338 C 0.12826 -0.46366 0.12917 -0.46875 0.12813 -0.4632 C 0.12786 -0.45486 0.12786 -0.44653 0.1276 -0.4382 C 0.12747 -0.43704 0.12708 -0.43635 0.12708 -0.43542 C 0.12708 -0.36922 0.12721 -0.30324 0.1276 -0.23727 C 0.1276 -0.23611 0.12786 -0.23542 0.12813 -0.23449 L 0.12917 -0.22709 C 0.1293 -0.22477 0.12969 -0.22269 0.12969 -0.22061 C 0.12969 -0.21713 0.12865 -0.10093 0.12813 -0.09931 L 0.12708 -0.09653 C 0.12682 -0.10348 0.12656 -0.11065 0.12656 -0.11783 C 0.12656 -0.14954 0.12669 -0.18125 0.12708 -0.2132 C 0.12708 -0.21621 0.12773 -0.21713 0.12865 -0.21968 C 0.12982 -0.21898 0.13125 -0.21922 0.13229 -0.21783 C 0.13294 -0.21667 0.13294 -0.21459 0.13333 -0.2132 C 0.13346 -0.21181 0.13359 -0.21065 0.13385 -0.20949 C 0.13398 -0.20834 0.13411 -0.20764 0.13438 -0.20672 C 0.13451 -0.19028 0.13438 -0.17385 0.1349 -0.15764 C 0.1349 -0.1551 0.13568 -0.15255 0.13594 -0.15023 C 0.1362 -0.14746 0.1362 -0.14468 0.13646 -0.1419 C 0.13763 -0.08635 0.13646 -0.15278 0.13646 -0.05486 C 0.13646 -0.04491 0.13672 -0.03496 0.13698 -0.02523 C 0.13711 -0.02755 0.13711 -0.0301 0.1375 -0.03264 C 0.13763 -0.03473 0.13841 -0.03681 0.13854 -0.03912 C 0.13893 -0.06806 0.13815 -0.09699 0.13906 -0.12616 C 0.13906 -0.1294 0.1401 -0.13241 0.14115 -0.13542 L 0.14271 -0.14005 C 0.14271 -0.13982 0.14349 -0.14607 0.14375 -0.14653 C 0.14388 -0.14676 0.1444 -0.14653 0.14479 -0.14653 L 0.14479 -0.1463 C 0.14206 -0.13195 0.14232 -0.13704 0.14375 -0.11412 C 0.14375 -0.11297 0.1444 -0.11227 0.14479 -0.11135 C 0.15065 -0.0926 0.13958 -0.12593 0.1474 -0.10301 C 0.14857 -0.09236 0.14792 -0.09676 0.14896 -0.09005 L 0.14896 -0.08982 C 0.1487 -0.09375 0.14857 -0.09746 0.14844 -0.10116 C 0.14831 -0.10232 0.14792 -0.10348 0.14792 -0.10486 C 0.14753 -0.10903 0.14753 -0.11343 0.1474 -0.11783 C 0.14753 -0.13635 0.1474 -0.15486 0.14792 -0.17338 C 0.14792 -0.17593 0.14896 -0.18079 0.14896 -0.18056 C 0.14909 -0.18449 0.14909 -0.1882 0.14948 -0.1919 C 0.14961 -0.19352 0.15013 -0.19491 0.15052 -0.19653 C 0.15065 -0.19769 0.15078 -0.19885 0.15104 -0.20023 C 0.1513 -0.20162 0.15182 -0.20324 0.15208 -0.20486 C 0.15417 -0.21783 0.15221 -0.20834 0.15365 -0.22061 C 0.15404 -0.22431 0.15469 -0.22801 0.15521 -0.23172 C 0.15534 -0.23033 0.15547 -0.22917 0.15573 -0.22801 C 0.15599 -0.22639 0.15638 -0.22477 0.15677 -0.22338 C 0.15703 -0.22153 0.15742 -0.21968 0.15781 -0.21783 C 0.15794 -0.2132 0.15833 -0.20857 0.15833 -0.20394 C 0.15833 -0.17014 0.15703 -0.17061 0.15833 -0.14468 C 0.15846 -0.14121 0.15964 -0.13565 0.1599 -0.13264 C 0.16042 -0.12385 0.15977 -0.12732 0.16146 -0.12153 C 0.16263 -0.14352 0.1612 -0.12292 0.1625 -0.13449 C 0.16419 -0.15093 0.16276 -0.14051 0.16406 -0.14931 C 0.16458 -0.14792 0.16523 -0.14699 0.16563 -0.14561 C 0.16602 -0.14352 0.16589 -0.14121 0.16615 -0.13912 C 0.16628 -0.13565 0.16641 -0.13218 0.16667 -0.12894 C 0.16667 -0.12732 0.16693 -0.1257 0.16719 -0.12431 C 0.16745 -0.12199 0.16836 -0.11852 0.16875 -0.1169 C 0.16888 -0.11598 0.16901 -0.11505 0.16927 -0.11412 C 0.1694 -0.11158 0.16953 -0.10903 0.16979 -0.10672 C 0.16979 -0.10533 0.17018 -0.10417 0.17031 -0.10301 C 0.17031 -0.10255 0.17057 -0.09236 0.17135 -0.09005 C 0.17161 -0.08866 0.1724 -0.0875 0.17292 -0.08635 C 0.17552 -0.0676 0.17266 -0.08681 0.17292 -0.12709 C 0.17292 -0.1419 0.17331 -0.15672 0.17396 -0.17153 C 0.17396 -0.17338 0.17565 -0.17963 0.17604 -0.18172 C 0.17617 -0.18287 0.1763 -0.18403 0.17656 -0.18542 C 0.17682 -0.18681 0.17721 -0.18843 0.1776 -0.19005 C 0.17773 -0.19121 0.17786 -0.19236 0.17813 -0.19375 C 0.17956 -0.20278 0.17878 -0.19561 0.17969 -0.20486 C 0.17982 -0.19931 0.17982 -0.19352 0.18021 -0.1882 C 0.18021 -0.18658 0.18047 -0.18496 0.18073 -0.18357 C 0.18099 -0.17917 0.18125 -0.17477 0.18177 -0.17061 C 0.18242 -0.16343 0.18203 -0.16667 0.18281 -0.16042 C 0.18294 -0.15348 0.18385 -0.12338 0.18438 -0.11968 C 0.18464 -0.11713 0.18503 -0.12454 0.18542 -0.12709 L 0.18594 -0.13079 C 0.18607 -0.15973 0.18607 -0.18866 0.18646 -0.21783 C 0.18646 -0.22199 0.18646 -0.22639 0.18698 -0.23079 C 0.18737 -0.23519 0.18906 -0.24375 0.18906 -0.24352 C 0.19023 -0.26204 0.18867 -0.23681 0.1901 -0.26968 C 0.1901 -0.27153 0.19049 -0.27338 0.19063 -0.27523 C 0.19076 -0.27894 0.19089 -0.28264 0.19115 -0.28635 C 0.19128 -0.29121 0.19141 -0.29607 0.19167 -0.30116 C 0.1918 -0.30486 0.19206 -0.30857 0.19219 -0.31227 C 0.19232 -0.31898 0.19245 -0.3257 0.19271 -0.33264 C 0.19323 -0.32408 0.19375 -0.31898 0.19375 -0.30949 C 0.19375 -0.29699 0.19349 -0.28473 0.19323 -0.27246 C 0.1931 -0.26991 0.19284 -0.26736 0.19271 -0.26505 C 0.19193 -0.25486 0.19245 -0.26204 0.19167 -0.25394 C 0.19089 -0.24723 0.19102 -0.24746 0.19063 -0.24005 C 0.19063 -0.23241 0.1888 -0.18403 0.19323 -0.16505 L 0.19427 -0.16042 C 0.1944 -0.1757 0.19414 -0.20023 0.19531 -0.21875 C 0.19531 -0.22061 0.19557 -0.22246 0.19583 -0.22431 C 0.19596 -0.24491 0.19596 -0.26551 0.19635 -0.28635 C 0.19635 -0.28843 0.19674 -0.29051 0.19688 -0.29283 C 0.19792 -0.33334 0.19622 -0.31412 0.19792 -0.33172 C 0.20013 -0.32338 0.19766 -0.33334 0.19948 -0.32153 C 0.19974 -0.31898 0.20052 -0.31644 0.20104 -0.31412 C 0.20117 -0.31227 0.20195 -0.30162 0.20208 -0.30023 C 0.20234 -0.27107 0.20221 -0.24213 0.2026 -0.2132 C 0.2026 -0.20926 0.20299 -0.20579 0.20313 -0.20209 C 0.20326 -0.19561 0.20339 -0.18912 0.20365 -0.18264 C 0.20378 -0.17593 0.20378 -0.17176 0.20469 -0.16598 C 0.20781 -0.14283 0.20391 -0.17084 0.20677 -0.15579 C 0.20716 -0.15324 0.20781 -0.14838 0.20781 -0.14815 C 0.20794 -0.1757 0.20781 -0.20324 0.20833 -0.23079 C 0.20833 -0.23334 0.20911 -0.23565 0.20938 -0.2382 C 0.20964 -0.24074 0.20951 -0.24375 0.2099 -0.24653 C 0.21016 -0.24931 0.21094 -0.25186 0.21146 -0.25486 C 0.21185 -0.25718 0.21211 -0.25973 0.2125 -0.26227 C 0.21263 -0.26806 0.21276 -0.27385 0.21302 -0.27986 C 0.21302 -0.28195 0.21328 -0.28403 0.21354 -0.28635 C 0.21393 -0.2926 0.21406 -0.29537 0.21458 -0.30209 C 0.21536 -0.32871 0.21536 -0.31898 0.21406 -0.35486 C 0.21393 -0.35672 0.21367 -0.35857 0.21354 -0.36042 C 0.21315 -0.36227 0.21276 -0.36412 0.2125 -0.36598 C 0.21107 -0.38218 0.21133 -0.37639 0.2125 -0.40579 C 0.2125 -0.40718 0.21289 -0.40255 0.21302 -0.40116 C 0.21315 -0.31459 0.21302 -0.22824 0.21302 -0.1419 L 0.21302 -0.14167 C 0.21432 -0.14005 0.21589 -0.13843 0.21719 -0.13635 C 0.21771 -0.13519 0.21797 -0.13357 0.21875 -0.13264 C 0.22214 -0.12732 0.22057 -0.13264 0.22344 -0.12616 C 0.22383 -0.125 0.22396 -0.12338 0.22448 -0.12246 C 0.22487 -0.12153 0.22552 -0.1213 0.22604 -0.12061 C 0.22747 -0.11806 0.22904 -0.11598 0.23021 -0.1132 C 0.23047 -0.11227 0.23073 -0.11111 0.23125 -0.11042 C 0.23438 -0.10371 0.23359 -0.10787 0.23854 -0.09931 L 0.24219 -0.09283 C 0.24284 -0.09144 0.24336 -0.09005 0.24427 -0.08912 C 0.24479 -0.08843 0.24531 -0.08773 0.24583 -0.08727 C 0.24857 -0.08357 0.24688 -0.08496 0.24948 -0.08357 C 0.25182 -0.10857 0.25026 -0.08982 0.24948 -0.14931 C 0.24935 -0.15533 0.24909 -0.16158 0.24896 -0.16783 C 0.2487 -0.18473 0.24831 -0.20162 0.24844 -0.21875 C 0.24857 -0.25278 0.24779 -0.25602 0.25 -0.24468 C 0.25013 -0.2294 0.25013 -0.21436 0.25052 -0.19931 C 0.25052 -0.19491 0.25065 -0.19051 0.25104 -0.18635 C 0.25117 -0.1838 0.25169 -0.18125 0.25208 -0.17894 C 0.25221 -0.17523 0.25234 -0.16412 0.2526 -0.16783 C 0.25326 -0.18311 0.25234 -0.19861 0.25365 -0.21412 C 0.25365 -0.21459 0.25638 -0.2051 0.25677 -0.20394 C 0.25742 -0.2007 0.25846 -0.19792 0.25885 -0.19468 C 0.25898 -0.19306 0.25911 -0.19144 0.25938 -0.19005 C 0.25951 -0.18866 0.25977 -0.1875 0.2599 -0.18635 C 0.26003 -0.1838 0.26016 -0.18125 0.26042 -0.17894 C 0.26055 -0.17709 0.26068 -0.17523 0.26094 -0.17338 C 0.26068 -0.14375 0.26068 -0.11412 0.26042 -0.08449 C 0.26029 -0.08218 0.26003 -0.0801 0.2599 -0.07801 C 0.25964 -0.07454 0.25951 -0.07107 0.25938 -0.06783 C 0.26016 -0.05209 0.25964 -0.05764 0.26042 -0.07338 C 0.26042 -0.07547 0.26068 -0.07755 0.26094 -0.07986 C 0.26107 -0.08264 0.2612 -0.08542 0.26146 -0.0882 C 0.26159 -0.09746 0.26159 -0.10672 0.26198 -0.11598 C 0.26198 -0.11829 0.26237 -0.12084 0.2625 -0.12338 C 0.26289 -0.13241 0.26302 -0.1419 0.26354 -0.15116 C 0.26354 -0.15348 0.2638 -0.15602 0.26406 -0.15857 C 0.26419 -0.16158 0.26432 -0.16459 0.26458 -0.16783 C 0.26471 -0.17547 0.26484 -0.18311 0.2651 -0.19098 C 0.26523 -0.19699 0.26602 -0.2044 0.26667 -0.21042 C 0.2668 -0.21644 0.2668 -0.22269 0.26719 -0.22894 C 0.26719 -0.23033 0.26745 -0.23195 0.26771 -0.23357 C 0.26784 -0.23449 0.26784 -0.23565 0.26823 -0.23635 C 0.26849 -0.23704 0.26927 -0.23681 0.26979 -0.23727 C 0.27227 -0.21898 0.26901 -0.24352 0.27083 -0.19098 C 0.27083 -0.18959 0.27148 -0.18843 0.27188 -0.18727 C 0.2724 -0.1875 0.27305 -0.18727 0.27344 -0.1882 C 0.27409 -0.19028 0.27448 -0.19561 0.27448 -0.19537 C 0.27461 -0.17755 0.27461 -0.15973 0.275 -0.1419 C 0.275 -0.13681 0.27552 -0.13681 0.27604 -0.13264 C 0.27617 -0.1301 0.2763 -0.12755 0.27656 -0.12523 C 0.27695 -0.1426 0.27669 -0.14144 0.2776 -0.15486 C 0.27773 -0.15718 0.27786 -0.15973 0.27813 -0.16227 C 0.27813 -0.1632 0.27839 -0.16389 0.27865 -0.16505 L 0.27969 -0.17246 C 0.27982 -0.16968 0.27995 -0.16667 0.28021 -0.16412 C 0.28021 -0.1625 0.28047 -0.16088 0.28073 -0.15949 C 0.28086 -0.15718 0.28099 -0.1551 0.28125 -0.15301 C 0.28138 -0.14213 0.28138 -0.13125 0.28177 -0.12061 C 0.28203 -0.10926 0.28229 -0.10301 0.28333 -0.09375 C 0.28346 -0.09213 0.28359 -0.09051 0.28385 -0.08912 C 0.28411 -0.0875 0.28451 -0.08588 0.2849 -0.08449 C 0.28503 -0.08102 0.28516 -0.07755 0.28542 -0.07431 C 0.28555 -0.07176 0.28555 -0.06436 0.28594 -0.0669 C 0.28646 -0.07223 0.2862 -0.07801 0.28646 -0.08357 C 0.28659 -0.10486 0.28646 -0.12616 0.28698 -0.14746 C 0.28698 -0.15047 0.28776 -0.15348 0.28802 -0.15672 C 0.29049 -0.19098 0.28724 -0.1551 0.28906 -0.17431 C 0.28932 -0.18635 0.28958 -0.19838 0.2901 -0.21042 C 0.29063 -0.22709 0.2901 -0.22014 0.29115 -0.23079 C 0.29128 -0.23959 0.29167 -0.26713 0.29271 -0.27709 C 0.29284 -0.27917 0.29297 -0.27269 0.29323 -0.27061 C 0.29336 -0.26783 0.29349 -0.26505 0.29375 -0.26227 C 0.29388 -0.25602 0.29388 -0.24977 0.29427 -0.24375 C 0.29427 -0.24167 0.29479 -0.24005 0.29479 -0.2382 C 0.29479 -0.22917 0.29427 -0.20232 0.29427 -0.21135 C 0.29427 -0.22246 0.2944 -0.23357 0.29479 -0.24468 C 0.29479 -0.24561 0.29505 -0.24653 0.29531 -0.24746 C 0.29661 -0.25556 0.29505 -0.24723 0.29635 -0.25394 C 0.30065 -0.21459 0.29635 -0.25533 0.2974 -0.14375 C 0.2974 -0.14144 0.29766 -0.13936 0.29792 -0.13727 C 0.29805 -0.13473 0.29818 -0.13218 0.29844 -0.12986 C 0.30221 -0.09283 0.29727 -0.14537 0.3 -0.1169 C 0.30013 -0.11273 0.30026 -0.1088 0.30052 -0.10486 C 0.30078 -0.09931 0.30104 -0.09977 0.30156 -0.09468 C 0.30234 -0.08496 0.30143 -0.09005 0.3026 -0.08449 C 0.30286 -0.09098 0.30326 -0.09746 0.30365 -0.10394 C 0.30378 -0.10764 0.30391 -0.11505 0.30469 -0.11968 C 0.30495 -0.12107 0.30534 -0.12269 0.30573 -0.12431 C 0.30716 -0.14028 0.30651 -0.13148 0.30729 -0.15023 C 0.30742 -0.18542 0.30703 -0.22061 0.30781 -0.25579 C 0.30781 -0.25834 0.30898 -0.25093 0.30938 -0.24838 C 0.30977 -0.24491 0.30964 -0.24144 0.3099 -0.2382 C 0.31003 -0.21713 0.3099 -0.19607 0.31042 -0.17523 C 0.31042 -0.17269 0.31068 -0.1801 0.31094 -0.18264 C 0.3112 -0.18496 0.31159 -0.1875 0.31198 -0.19005 C 0.31224 -0.2007 0.3125 -0.21158 0.31302 -0.22246 C 0.31302 -0.22454 0.31341 -0.22662 0.31354 -0.22894 C 0.31445 -0.25949 0.31302 -0.24491 0.31458 -0.25857 C 0.31471 -0.26181 0.31497 -0.26528 0.3151 -0.26875 C 0.31589 -0.34561 0.31367 -0.375 0.31615 -0.34098 C 0.31628 -0.32732 0.31641 -0.31366 0.31667 -0.30023 C 0.31693 -0.28311 0.31706 -0.27871 0.31771 -0.2632 C 0.31797 -0.26551 0.31849 -0.26806 0.31875 -0.27061 C 0.31901 -0.27454 0.31966 -0.30301 0.31979 -0.30486 C 0.31953 -0.24838 0.31862 -0.1625 0.31979 -0.10301 C 0.31979 -0.10116 0.32044 -0.09977 0.32083 -0.09838 C 0.32148 -0.09468 0.32148 -0.09098 0.32188 -0.08727 C 0.32148 -0.15232 0.32083 -0.18889 0.32188 -0.24838 C 0.32188 -0.25486 0.32279 -0.25741 0.32344 -0.26412 C 0.32357 -0.26644 0.32383 -0.26898 0.32396 -0.27153 C 0.32409 -0.2757 0.32422 -0.2801 0.32448 -0.28449 C 0.32487 -0.29352 0.325 -0.29051 0.32552 -0.30023 C 0.32591 -0.30996 0.32617 -0.31991 0.32656 -0.32986 C 0.32669 -0.35949 0.32643 -0.38912 0.32708 -0.41875 C 0.32708 -0.42061 0.32773 -0.41505 0.32813 -0.4132 C 0.32891 -0.40764 0.32956 -0.40023 0.33021 -0.39468 C 0.33047 -0.38681 0.33112 -0.37917 0.33125 -0.37153 C 0.33151 -0.3213 0.33177 -0.32871 0.33021 -0.30209 C 0.33047 -0.26598 0.33073 -0.22986 0.33125 -0.19375 C 0.33125 -0.18426 0.33164 -0.18056 0.33229 -0.17246 C 0.33229 -0.16852 0.33216 -0.15232 0.33333 -0.14468 C 0.33372 -0.14144 0.33438 -0.13843 0.3349 -0.13542 C 0.33503 -0.13311 0.33503 -0.13102 0.33542 -0.12894 C 0.33724 -0.11482 0.33581 -0.13079 0.33698 -0.11875 C 0.33711 -0.11644 0.33724 -0.11436 0.3375 -0.11227 C 0.33763 -0.10996 0.3388 -0.09838 0.33906 -0.09468 C 0.33919 -0.09051 0.33932 -0.08658 0.33958 -0.08264 C 0.33919 -0.0669 0.33893 -0.05093 0.33854 -0.03542 C 0.33815 -0.02199 0.33841 -0.02523 0.3375 -0.0169 C 0.33776 -0.03496 0.33724 -0.0382 0.33854 -0.05116 C 0.33867 -0.05255 0.33867 -0.05417 0.33906 -0.05579 C 0.33919 -0.05695 0.33984 -0.05811 0.3401 -0.05949 C 0.34049 -0.06181 0.34049 -0.06459 0.34115 -0.0669 C 0.34167 -0.06875 0.34206 -0.07061 0.34271 -0.07246 C 0.3431 -0.07385 0.34375 -0.07547 0.34427 -0.07709 C 0.34479 -0.07894 0.34505 -0.08264 0.34531 -0.08449 C 0.34544 -0.08912 0.34544 -0.09375 0.34583 -0.09838 C 0.34583 -0.09954 0.34609 -0.1007 0.34635 -0.10209 C 0.34648 -0.10371 0.34661 -0.10579 0.34688 -0.10764 C 0.34661 -0.11898 0.34661 -0.13033 0.34635 -0.1419 C 0.34622 -0.14561 0.34583 -0.14931 0.34583 -0.15301 C 0.34492 -0.17593 0.34635 -0.16574 0.34427 -0.17894 C 0.3444 -0.1919 0.3444 -0.20486 0.34479 -0.21783 C 0.34479 -0.21898 0.34505 -0.22014 0.34531 -0.22153 C 0.34544 -0.22269 0.34701 -0.23542 0.3474 -0.23727 L 0.34844 -0.2419 C 0.34948 -0.26042 0.34818 -0.24885 0.35 -0.24468 C 0.35039 -0.24352 0.3513 -0.24398 0.35208 -0.24375 C 0.35221 -0.24977 0.35169 -0.25625 0.3526 -0.26227 C 0.35286 -0.26459 0.35326 -0.25718 0.35365 -0.25486 C 0.35378 -0.25255 0.35391 -0.25047 0.35417 -0.24838 C 0.3543 -0.22176 0.3543 -0.19514 0.35469 -0.16875 C 0.35469 -0.16713 0.35495 -0.16551 0.35521 -0.16412 C 0.35547 -0.16065 0.3556 -0.15625 0.35625 -0.15301 C 0.35651 -0.15093 0.3569 -0.14931 0.35729 -0.14746 C 0.35703 -0.12894 0.35794 -0.11019 0.35677 -0.0919 C 0.35599 -0.08102 0.35573 -0.12431 0.35573 -0.12408 C 0.35586 -0.16042 0.35573 -0.19653 0.35625 -0.23264 C 0.35625 -0.23426 0.3569 -0.23565 0.35729 -0.23727 C 0.35742 -0.23866 0.35755 -0.24028 0.35781 -0.2419 C 0.35938 -0.25324 0.3569 -0.23218 0.35885 -0.24931 C 0.35898 -0.25764 0.35898 -0.26598 0.35938 -0.27431 C 0.35938 -0.27523 0.35964 -0.27593 0.3599 -0.27709 C 0.36016 -0.27963 0.36055 -0.28264 0.36094 -0.28542 C 0.36068 -0.29514 0.36081 -0.3051 0.36042 -0.31505 C 0.36029 -0.31644 0.35964 -0.31736 0.35938 -0.31875 C 0.35794 -0.32431 0.3599 -0.31829 0.35781 -0.32616 C 0.35729 -0.32778 0.35677 -0.32917 0.35625 -0.33079 C 0.35599 -0.33218 0.35586 -0.3338 0.35573 -0.33542 C 0.35547 -0.33658 0.35521 -0.34028 0.35521 -0.33912 C 0.35521 -0.33033 0.3556 -0.32477 0.35625 -0.3169 C 0.35651 -0.28565 0.35651 -0.2544 0.35729 -0.22338 C 0.35729 -0.2213 0.35794 -0.21968 0.35833 -0.21783 C 0.35846 -0.21621 0.35859 -0.21459 0.35885 -0.2132 C 0.35924 -0.20903 0.35964 -0.20417 0.3599 -0.20023 C 0.36029 -0.1919 0.36016 -0.18727 0.36094 -0.17986 C 0.36094 -0.17848 0.3612 -0.17732 0.36146 -0.17616 C 0.36159 -0.17292 0.36172 -0.16991 0.36198 -0.1669 C 0.36198 -0.16528 0.36224 -0.16366 0.3625 -0.16227 C 0.36419 -0.14422 0.36276 -0.15695 0.36406 -0.14653 C 0.36445 -0.12686 0.36484 -0.12593 0.36406 -0.10857 C 0.36393 -0.10695 0.36393 -0.1051 0.36354 -0.10394 C 0.36302 -0.10278 0.36211 -0.10255 0.36146 -0.10209 C 0.3612 -0.11991 0.36094 -0.13773 0.36094 -0.15579 C 0.36094 -0.21736 0.35898 -0.19977 0.36198 -0.22523 C 0.36211 -0.22848 0.36224 -0.23195 0.3625 -0.23542 C 0.3625 -0.23727 0.36289 -0.23889 0.36302 -0.24098 C 0.36341 -0.24861 0.3638 -0.26065 0.36406 -0.26783 C 0.36419 -0.28588 0.36432 -0.30417 0.36458 -0.32246 C 0.36471 -0.33473 0.36458 -0.34699 0.3651 -0.35949 C 0.3651 -0.36158 0.36536 -0.3551 0.36563 -0.35301 C 0.36576 -0.35116 0.36589 -0.34931 0.36615 -0.34746 C 0.36589 -0.33473 0.36589 -0.32199 0.36563 -0.30949 C 0.36549 -0.30718 0.3651 -0.3051 0.3651 -0.30301 C 0.36484 -0.29861 0.36471 -0.29422 0.36458 -0.29005 C 0.36198 -0.24838 0.36471 -0.30255 0.36302 -0.26598 C 0.36315 -0.24954 0.36315 -0.23311 0.36354 -0.2169 C 0.36354 -0.21436 0.3638 -0.21181 0.36406 -0.20949 C 0.36432 -0.20695 0.36471 -0.2044 0.3651 -0.20209 C 0.36523 -0.19561 0.36536 -0.18912 0.36563 -0.18264 C 0.36563 -0.18033 0.36589 -0.17824 0.36615 -0.17616 C 0.36706 -0.16088 0.36615 -0.17246 0.36719 -0.15486 C 0.36719 -0.15255 0.36758 -0.15047 0.36771 -0.14838 C 0.36901 -0.11968 0.36836 -0.12894 0.36927 -0.10486 C 0.3694 -0.1007 0.36953 -0.09676 0.36979 -0.09283 C 0.36953 -0.08195 0.36953 -0.07107 0.36927 -0.06042 C 0.36914 -0.05926 0.36901 -0.05672 0.36875 -0.05764 C 0.3681 -0.05903 0.36836 -0.06135 0.36823 -0.0632 C 0.36849 -0.0838 0.36862 -0.1044 0.36927 -0.12523 C 0.36927 -0.12986 0.36979 -0.13449 0.37031 -0.13912 C 0.37044 -0.14144 0.37096 -0.14398 0.37135 -0.14653 C 0.37161 -0.14931 0.37201 -0.15186 0.3724 -0.15486 C 0.37305 -0.16227 0.37292 -0.16713 0.37344 -0.17523 C 0.37344 -0.17662 0.3737 -0.17824 0.37396 -0.17986 C 0.37409 -0.18172 0.37422 -0.18357 0.37448 -0.18542 C 0.37474 -0.18727 0.37513 -0.18889 0.37552 -0.19098 C 0.37565 -0.1919 0.37643 -0.20232 0.37656 -0.20301 C 0.37669 -0.21158 0.37656 -0.22014 0.37656 -0.22894 L 0.37604 -0.22894 C 0.37617 -0.2257 0.37617 -0.22269 0.37656 -0.21968 C 0.37682 -0.21713 0.37839 -0.21389 0.37917 -0.21227 C 0.38099 -0.19838 0.38008 -0.20232 0.38073 -0.22431 C 0.3819 -0.21528 0.38073 -0.225 0.38177 -0.20764 C 0.3819 -0.20417 0.38242 -0.20255 0.38281 -0.19931 C 0.38307 -0.19584 0.38346 -0.19236 0.38385 -0.18912 C 0.38516 -0.17315 0.38359 -0.18843 0.3849 -0.17709 C 0.38503 -0.16551 0.38503 -0.15417 0.38542 -0.14283 C 0.38542 -0.14167 0.38568 -0.14098 0.38594 -0.14005 C 0.38763 -0.12848 0.3862 -0.13611 0.3875 -0.12986 C 0.39089 -0.13912 0.38815 -0.13079 0.38906 -0.15579 C 0.38932 -0.16482 0.38945 -0.16412 0.39063 -0.17246 C 0.39076 -0.17755 0.39076 -0.18287 0.39115 -0.1882 C 0.39115 -0.18959 0.39154 -0.19121 0.39167 -0.19283 C 0.39193 -0.19792 0.39258 -0.22431 0.39271 -0.22801 C 0.39284 -0.23519 0.39297 -0.25926 0.39375 -0.27061 C 0.39388 -0.27431 0.3944 -0.27801 0.39479 -0.28172 C 0.39479 -0.28287 0.39544 -0.29028 0.39583 -0.2919 C 0.39609 -0.29329 0.39648 -0.29491 0.39688 -0.29653 C 0.39727 -0.29236 0.39753 -0.29028 0.39792 -0.28635 C 0.39805 -0.2838 0.39818 -0.28125 0.39844 -0.27894 C 0.39857 -0.27014 0.39844 -0.26158 0.39896 -0.25301 C 0.39896 -0.2507 0.39974 -0.24861 0.4 -0.24653 C 0.40026 -0.24398 0.40026 -0.24144 0.40052 -0.23912 C 0.40143 -0.22755 0.40039 -0.2419 0.40208 -0.22894 C 0.40247 -0.22523 0.40313 -0.21783 0.40313 -0.2176 C 0.40286 -0.20857 0.40286 -0.19908 0.4026 -0.19005 C 0.40247 -0.18889 0.40221 -0.1882 0.40208 -0.18727 C 0.40182 -0.18588 0.40169 -0.18473 0.40156 -0.18357 C 0.40117 -0.18148 0.40078 -0.17986 0.40052 -0.17801 L 0.39948 -0.17061 C 0.39922 -0.16922 0.39909 -0.16806 0.39896 -0.1669 C 0.3987 -0.16598 0.39844 -0.16505 0.39844 -0.16412 C 0.39818 -0.16227 0.39805 -0.16042 0.39792 -0.15857 C 0.3974 -0.16297 0.39701 -0.16551 0.39688 -0.17061 C 0.39661 -0.17755 0.39648 -0.18473 0.39635 -0.1919 C 0.39648 -0.21273 0.39648 -0.2338 0.39688 -0.25486 C 0.39688 -0.25764 0.39714 -0.26042 0.3974 -0.2632 C 0.39766 -0.26783 0.39792 -0.27061 0.39844 -0.27523 C 0.39857 -0.28172 0.39844 -0.2882 0.39896 -0.29468 C 0.39896 -0.29561 0.39935 -0.29283 0.39948 -0.2919 C 0.39987 -0.28635 0.4 -0.28079 0.40052 -0.27523 C 0.40078 -0.2713 0.40117 -0.26783 0.40156 -0.26412 C 0.40169 -0.25996 0.40169 -0.25602 0.40208 -0.25209 C 0.40247 -0.2463 0.40417 -0.23542 0.40417 -0.23519 C 0.4043 -0.23125 0.40443 -0.22732 0.40469 -0.22338 C 0.40482 -0.22014 0.40521 -0.21713 0.40521 -0.21412 C 0.40521 -0.19931 0.40495 -0.18449 0.40469 -0.16968 C 0.40456 -0.16528 0.40365 -0.16158 0.40313 -0.15764 C 0.40286 -0.15602 0.40273 -0.1544 0.4026 -0.15301 C 0.40156 -0.1419 0.40247 -0.1507 0.40156 -0.1382 C 0.40143 -0.13658 0.40117 -0.13496 0.40104 -0.13357 C 0.4 -0.11065 0.39922 -0.10648 0.40052 -0.08264 C 0.40052 -0.08125 0.40117 -0.0801 0.40156 -0.07894 C 0.40169 -0.07755 0.40182 -0.07639 0.40208 -0.07523 C 0.40221 -0.0875 0.40195 -0.09723 0.40313 -0.10857 C 0.40313 -0.10973 0.40339 -0.11088 0.40365 -0.11227 C 0.40378 -0.11528 0.40391 -0.11829 0.40417 -0.12153 C 0.4043 -0.12477 0.40469 -0.12755 0.40521 -0.13079 C 0.40612 -0.13704 0.40508 -0.12917 0.40677 -0.13727 C 0.4069 -0.13843 0.40703 -0.13959 0.40729 -0.14098 C 0.40781 -0.13565 0.40742 -0.12986 0.40885 -0.12523 L 0.41094 -0.11783 C 0.41159 -0.11528 0.41237 -0.11158 0.41354 -0.10949 C 0.41393 -0.10834 0.41458 -0.10764 0.4151 -0.10672 C 0.41471 -0.11135 0.41432 -0.11598 0.41406 -0.12061 C 0.41367 -0.12431 0.41328 -0.12778 0.41302 -0.13172 C 0.41276 -0.13473 0.41263 -0.13773 0.4125 -0.14098 C 0.41263 -0.15486 0.41263 -0.16875 0.41302 -0.18264 C 0.41302 -0.18449 0.41328 -0.18635 0.41354 -0.1882 C 0.41367 -0.19028 0.4138 -0.19236 0.41406 -0.19468 C 0.41458 -0.19375 0.41523 -0.19283 0.41563 -0.1919 C 0.41771 -0.18565 0.41693 -0.175 0.41719 -0.16968 C 0.41732 -0.16598 0.41732 -0.16204 0.41771 -0.15857 C 0.41797 -0.15463 0.41927 -0.14746 0.41927 -0.14723 C 0.41953 -0.15023 0.41979 -0.15301 0.42031 -0.15579 C 0.42044 -0.15718 0.42031 -0.16042 0.42135 -0.16042 C 0.4224 -0.16042 0.42266 -0.15718 0.42344 -0.15579 C 0.4237 -0.15394 0.42409 -0.15186 0.42448 -0.15023 C 0.42526 -0.14607 0.4263 -0.14213 0.42708 -0.1382 C 0.42773 -0.13449 0.42878 -0.13079 0.42917 -0.12709 L 0.42969 -0.12153 C 0.42982 -0.13403 0.4293 -0.14676 0.43021 -0.15949 C 0.43021 -0.16019 0.43268 -0.14699 0.43281 -0.14653 C 0.43294 -0.14422 0.43294 -0.14213 0.43333 -0.14005 C 0.43346 -0.13843 0.43411 -0.13704 0.43438 -0.13542 C 0.43464 -0.13311 0.43464 -0.13102 0.4349 -0.12894 C 0.43451 -0.11621 0.43346 -0.10348 0.43385 -0.09098 C 0.43385 -0.08912 0.43542 -0.09306 0.43594 -0.09468 C 0.4362 -0.09561 0.4362 -0.09699 0.43646 -0.09838 C 0.43659 -0.09468 0.43659 -0.09074 0.43698 -0.08727 C 0.43711 -0.08588 0.43763 -0.08473 0.43802 -0.08357 C 0.43893 -0.0794 0.4388 -0.07824 0.44063 -0.07523 C 0.44102 -0.07431 0.44167 -0.07385 0.44219 -0.07338 C 0.44232 -0.07523 0.44206 -0.07709 0.44271 -0.07894 C 0.44297 -0.07963 0.44414 -0.08079 0.44427 -0.07986 C 0.44492 -0.07269 0.44453 -0.06551 0.44479 -0.05857 C 0.44492 -0.06065 0.44492 -0.06297 0.44531 -0.06505 C 0.44596 -0.06875 0.44714 -0.07223 0.44792 -0.07616 C 0.44922 -0.08311 0.44844 -0.07986 0.45 -0.08635 C 0.45013 -0.09306 0.45026 -0.09977 0.45052 -0.10672 C 0.45065 -0.11505 0.45078 -0.12338 0.45104 -0.13172 C 0.4513 -0.14167 0.45039 -0.13889 0.45313 -0.14375 C 0.45326 -0.14144 0.45339 -0.13936 0.45365 -0.13727 C 0.45378 -0.13542 0.45391 -0.13357 0.45417 -0.13172 C 0.4543 -0.12894 0.45443 -0.12616 0.45469 -0.12338 C 0.45547 -0.13357 0.45469 -0.12616 0.45625 -0.13542 C 0.45638 -0.13658 0.45625 -0.13797 0.45677 -0.13912 C 0.45703 -0.13982 0.45781 -0.13959 0.45833 -0.14005 C 0.45964 -0.13287 0.45872 -0.13843 0.45938 -0.12431 C 0.45951 -0.12061 0.45964 -0.1169 0.4599 -0.1132 C 0.46068 -0.0926 0.4599 -0.10348 0.46094 -0.09098 C 0.46146 -0.09283 0.46211 -0.09445 0.4625 -0.09653 C 0.46276 -0.09861 0.46341 -0.10949 0.46354 -0.11042 C 0.4638 -0.08496 0.46393 -0.05973 0.46458 -0.03449 C 0.46458 -0.02986 0.46536 -0.02824 0.46667 -0.02523 C 0.47057 -0.04607 0.4668 -0.02431 0.46823 -0.07801 C 0.46823 -0.0801 0.46862 -0.07361 0.46875 -0.07153 C 0.46888 -0.06736 0.46901 -0.06343 0.46927 -0.05949 C 0.46927 -0.05741 0.46953 -0.05579 0.46979 -0.05394 C 0.46992 -0.05162 0.47005 -0.04954 0.47031 -0.04746 C 0.47044 -0.04931 0.47057 -0.05093 0.47083 -0.05301 C 0.47096 -0.0551 0.47109 -0.05718 0.47135 -0.05949 C 0.47174 -0.06412 0.4724 -0.06852 0.47292 -0.07338 C 0.47318 -0.07686 0.47344 -0.08079 0.47396 -0.08449 L 0.47448 -0.08912 C 0.47552 -0.11736 0.47396 -0.08588 0.47656 -0.1169 C 0.4776 -0.13125 0.47591 -0.12385 0.47813 -0.13172 C 0.47826 -0.12986 0.47852 -0.12801 0.47865 -0.12616 C 0.47904 -0.11621 0.47891 -0.10625 0.47969 -0.09653 C 0.47982 -0.09398 0.47995 -0.09144 0.48021 -0.08912 C 0.48086 -0.07894 0.48008 -0.08264 0.48229 -0.07431 C 0.48255 -0.07292 0.48281 -0.07153 0.48333 -0.07061 C 0.48372 -0.06968 0.4849 -0.06968 0.4849 -0.06875 C 0.4849 -0.0676 0.48385 -0.06922 0.48333 -0.06968 C 0.48242 -0.07361 0.48151 -0.07616 0.48177 -0.08079 C 0.48177 -0.08403 0.48229 -0.0875 0.48281 -0.09098 C 0.4832 -0.09422 0.48385 -0.09954 0.4849 -0.10301 C 0.48542 -0.10486 0.48633 -0.10648 0.48698 -0.10857 C 0.48737 -0.10996 0.48763 -0.11158 0.48802 -0.1132 C 0.48815 -0.11436 0.48802 -0.11598 0.48854 -0.1169 C 0.48893 -0.1176 0.48984 -0.11736 0.49063 -0.11783 C 0.49232 -0.10834 0.49076 -0.11736 0.49167 -0.09468 C 0.49167 -0.09167 0.49193 -0.08912 0.49219 -0.08635 C 0.49284 -0.07037 0.49141 -0.07662 0.49375 -0.06875 C 0.49427 -0.06389 0.49388 -0.06297 0.49635 -0.05949 C 0.49674 -0.0588 0.4974 -0.0588 0.49792 -0.05857 C 0.49805 -0.08542 0.49844 -0.11227 0.49844 -0.13912 C 0.49844 -0.14746 0.49818 -0.15579 0.49792 -0.16412 C 0.49766 -0.17061 0.49688 -0.18357 0.49688 -0.18334 C 0.49609 -0.20857 0.49661 -0.19723 0.49531 -0.22246 C 0.49505 -0.22547 0.49479 -0.23172 0.49479 -0.23148 C 0.49492 -0.25209 0.4944 -0.29537 0.49583 -0.32431 C 0.49596 -0.32709 0.49661 -0.33496 0.49688 -0.3382 C 0.49753 -0.33681 0.49844 -0.33588 0.49896 -0.33449 C 0.49961 -0.33172 0.49961 -0.32894 0.5 -0.32616 C 0.50091 -0.3169 0.5013 -0.31042 0.50208 -0.30116 C 0.50182 -0.28403 0.50208 -0.26713 0.50156 -0.25023 C 0.50117 -0.23936 0.49948 -0.21783 0.49948 -0.2176 C 0.49922 -0.21158 0.49909 -0.20533 0.49896 -0.19931 C 0.4987 -0.19398 0.49844 -0.18866 0.49844 -0.18357 C 0.49844 -0.1632 0.49857 -0.14283 0.49896 -0.12246 C 0.49896 -0.11852 0.49974 -0.11459 0.50052 -0.11135 C 0.50143 -0.10625 0.50117 -0.10764 0.5026 -0.10394 C 0.50299 -0.10093 0.50339 -0.09607 0.50521 -0.09468 L 0.50729 -0.09283 C 0.50742 -0.09561 0.50768 -0.09815 0.50781 -0.10116 C 0.50859 -0.13264 0.50716 -0.14468 0.50885 -0.12801 C 0.50898 -0.12199 0.50898 -0.11621 0.50938 -0.11042 C 0.50938 -0.10926 0.50924 -0.10764 0.5099 -0.10764 C 0.51042 -0.10764 0.51016 -0.10949 0.51042 -0.11042 C 0.51055 -0.11667 0.51094 -0.13102 0.51146 -0.1382 C 0.51172 -0.14306 0.51211 -0.14792 0.5125 -0.15301 C 0.51302 -0.1632 0.51276 -0.15857 0.51354 -0.1669 C 0.51367 -0.17199 0.5125 -0.17801 0.51406 -0.18264 C 0.51484 -0.18542 0.5151 -0.17639 0.51563 -0.17338 C 0.51602 -0.16991 0.51628 -0.16644 0.51667 -0.1632 C 0.51706 -0.15857 0.51719 -0.15371 0.51771 -0.14931 C 0.51849 -0.14051 0.51966 -0.13172 0.52083 -0.12338 C 0.52096 -0.11898 0.52096 -0.11459 0.52135 -0.11042 C 0.52161 -0.10625 0.5224 -0.10232 0.52292 -0.09838 C 0.52331 -0.09422 0.52357 -0.09028 0.52396 -0.08635 C 0.5237 -0.0757 0.52383 -0.06528 0.52344 -0.05486 C 0.52331 -0.05139 0.52266 -0.04792 0.5224 -0.04468 C 0.52214 -0.04213 0.52201 -0.03959 0.52188 -0.03727 C 0.52201 -0.0294 0.52005 -0.02061 0.5224 -0.01412 C 0.5237 -0.00996 0.52422 -0.02269 0.52552 -0.02709 C 0.52669 -0.03125 0.52826 -0.03542 0.52917 -0.04005 C 0.53112 -0.0507 0.52982 -0.04584 0.53281 -0.05486 C 0.53346 -0.06551 0.53281 -0.0588 0.53438 -0.06875 C 0.53516 -0.07454 0.53698 -0.08635 0.53698 -0.08611 C 0.53841 -0.11574 0.53841 -0.11111 0.53698 -0.1632 C 0.53685 -0.16551 0.53594 -0.16736 0.53542 -0.16968 C 0.53516 -0.17199 0.53503 -0.17454 0.5349 -0.17709 C 0.53451 -0.1794 0.53398 -0.18195 0.53385 -0.18449 C 0.53307 -0.19422 0.53307 -0.20417 0.53229 -0.21412 L 0.53125 -0.22709 C 0.53138 -0.25787 0.53125 -0.28866 0.53177 -0.31968 C 0.5319 -0.33426 0.53203 -0.33033 0.53385 -0.33912 C 0.53411 -0.34098 0.53451 -0.34283 0.5349 -0.34468 C 0.53555 -0.34769 0.53698 -0.35394 0.53698 -0.35371 C 0.53724 -0.35162 0.53776 -0.34954 0.53802 -0.34746 C 0.5388 -0.34028 0.53971 -0.32709 0.5401 -0.32061 C 0.54023 -0.31528 0.54036 -0.30996 0.54063 -0.30486 C 0.54089 -0.29931 0.54128 -0.29375 0.54167 -0.2882 C 0.54128 -0.25764 0.54102 -0.22709 0.54063 -0.19653 C 0.54049 -0.19213 0.5401 -0.18773 0.5401 -0.18357 C 0.53984 -0.17199 0.53971 -0.16065 0.53958 -0.14931 C 0.53971 -0.13195 0.53971 -0.11459 0.5401 -0.09746 C 0.5401 -0.09514 0.54049 -0.09306 0.54063 -0.09098 C 0.54076 -0.08727 0.54076 -0.08334 0.54115 -0.07986 C 0.54128 -0.07732 0.5418 -0.07477 0.54219 -0.07246 C 0.54232 -0.07014 0.54245 -0.06806 0.54271 -0.06598 C 0.54284 -0.06436 0.54297 -0.06273 0.54323 -0.06135 C 0.54336 -0.05949 0.54349 -0.05764 0.54375 -0.05579 C 0.54427 -0.07014 0.5444 -0.08473 0.54531 -0.09931 C 0.54609 -0.11181 0.54701 -0.11088 0.54844 -0.11968 C 0.54857 -0.12107 0.5487 -0.12269 0.54896 -0.12431 C 0.54909 -0.11806 0.54818 -0.11135 0.54948 -0.10579 C 0.55039 -0.10139 0.54883 -0.11551 0.55 -0.11968 C 0.55065 -0.12223 0.55065 -0.11412 0.55104 -0.11135 C 0.55117 -0.09491 0.55117 -0.07848 0.55156 -0.06227 C 0.55156 -0.0588 0.55221 -0.05602 0.5526 -0.05301 C 0.55286 -0.04977 0.55326 -0.04676 0.55365 -0.04375 C 0.55391 -0.04514 0.55443 -0.04676 0.55469 -0.04838 C 0.55547 -0.05463 0.55482 -0.05625 0.55573 -0.0632 C 0.55599 -0.06598 0.55677 -0.06852 0.55729 -0.07153 C 0.55977 -0.08681 0.55664 -0.07084 0.5599 -0.08635 L 0.56094 -0.10116 L 0.56146 -0.10857 C 0.56159 -0.11783 0.56159 -0.12709 0.56198 -0.13635 C 0.56198 -0.13912 0.56172 -0.14213 0.5625 -0.14468 C 0.56289 -0.14607 0.56276 -0.14144 0.56302 -0.14005 C 0.5638 -0.1338 0.56406 -0.13195 0.5651 -0.12616 C 0.56523 -0.12361 0.56549 -0.12107 0.56563 -0.11875 C 0.56602 -0.11019 0.56654 -0.09167 0.56667 -0.08449 C 0.56667 -0.08033 0.56667 -0.07639 0.56667 -0.07246 L 0.6375 -0.17523 L 0.56875 -0.08727 L 0.56875 -0.08704 L 0.56563 -0.08635 L 0.56563 -0.08611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6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27" y="-2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DC229F-D3AC-6499-5AFB-268121F9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/>
              <a:t>Subjectivity &amp; Polarity</a:t>
            </a:r>
            <a:br>
              <a:rPr lang="en-US"/>
            </a:br>
            <a:endParaRPr lang="en-IN" dirty="0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8BAF04FB-CC7B-A8B8-9C09-C534B0B100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8705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342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24AEC-3A9C-5AD5-360E-E992537C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SUBJECTIVITY</a:t>
            </a:r>
          </a:p>
        </p:txBody>
      </p:sp>
      <p:pic>
        <p:nvPicPr>
          <p:cNvPr id="4" name="Content Placeholder 3" descr="Chart, bar chart, histogram&#10;&#10;Description automatically generated">
            <a:extLst>
              <a:ext uri="{FF2B5EF4-FFF2-40B4-BE49-F238E27FC236}">
                <a16:creationId xmlns:a16="http://schemas.microsoft.com/office/drawing/2014/main" id="{CE8D9446-A7F9-CF84-A5CE-DB2DD71F4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900" y="1511300"/>
            <a:ext cx="11988800" cy="51054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3255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 Guide To Using Sentiment Analysis | Statusbrew">
            <a:extLst>
              <a:ext uri="{FF2B5EF4-FFF2-40B4-BE49-F238E27FC236}">
                <a16:creationId xmlns:a16="http://schemas.microsoft.com/office/drawing/2014/main" id="{A684F49A-5583-8E5B-5172-F62CDE55E8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2579BE-4C6A-496F-8C63-1A9507BC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en-US" sz="23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23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85CA629-B931-8C1D-F6FF-B0A24F700015}"/>
              </a:ext>
            </a:extLst>
          </p:cNvPr>
          <p:cNvSpPr txBox="1"/>
          <p:nvPr/>
        </p:nvSpPr>
        <p:spPr>
          <a:xfrm>
            <a:off x="3976687" y="5280392"/>
            <a:ext cx="4305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IN" sz="3600" b="1" dirty="0">
                <a:latin typeface="Amasis MT Pro Black" panose="020B0604020202020204" pitchFamily="18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6300146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24AEC-3A9C-5AD5-360E-E992537C9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POLARITY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170B6-DA27-C079-1FF7-22298812C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CB6C52-BF50-F789-B9DC-D289AA9F72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1450450"/>
            <a:ext cx="11912600" cy="52932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04856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ld map made from multi-coloured toy blocks">
            <a:extLst>
              <a:ext uri="{FF2B5EF4-FFF2-40B4-BE49-F238E27FC236}">
                <a16:creationId xmlns:a16="http://schemas.microsoft.com/office/drawing/2014/main" id="{1213A047-D800-81D5-6EF3-11827C90B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96" t="21025" r="89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18011-F4A0-63DA-9301-726F1A47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dirty="0"/>
              <a:t>TREE MAPPING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84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F25B3B42-CA9F-30F6-CFA0-802DEC0DF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7856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06F68D-4210-743B-2F6B-F635FA634DF5}"/>
              </a:ext>
            </a:extLst>
          </p:cNvPr>
          <p:cNvSpPr txBox="1"/>
          <p:nvPr/>
        </p:nvSpPr>
        <p:spPr>
          <a:xfrm>
            <a:off x="0" y="4122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USING KAGGLE DATA SET</a:t>
            </a:r>
          </a:p>
        </p:txBody>
      </p:sp>
    </p:spTree>
    <p:extLst>
      <p:ext uri="{BB962C8B-B14F-4D97-AF65-F5344CB8AC3E}">
        <p14:creationId xmlns:p14="http://schemas.microsoft.com/office/powerpoint/2010/main" val="30427585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A04D8E-0FD0-3813-B578-62E1CBBE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67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FAF3AB-D9A6-950B-F565-BDD4AB72F1B1}"/>
              </a:ext>
            </a:extLst>
          </p:cNvPr>
          <p:cNvSpPr txBox="1"/>
          <p:nvPr/>
        </p:nvSpPr>
        <p:spPr>
          <a:xfrm>
            <a:off x="190500" y="501650"/>
            <a:ext cx="3365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USING OWN DATA SET</a:t>
            </a:r>
          </a:p>
        </p:txBody>
      </p:sp>
    </p:spTree>
    <p:extLst>
      <p:ext uri="{BB962C8B-B14F-4D97-AF65-F5344CB8AC3E}">
        <p14:creationId xmlns:p14="http://schemas.microsoft.com/office/powerpoint/2010/main" val="1419083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4B49D7C0-3A2F-93FB-CCEF-00DBA15CF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61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C53BA2-7367-B3B0-D41D-44E0FEEB2F2D}"/>
              </a:ext>
            </a:extLst>
          </p:cNvPr>
          <p:cNvSpPr txBox="1"/>
          <p:nvPr/>
        </p:nvSpPr>
        <p:spPr>
          <a:xfrm>
            <a:off x="0" y="368300"/>
            <a:ext cx="552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USING KAGGLE DATA SET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52ABBB-0F25-401B-A09C-57DFC522D844}"/>
              </a:ext>
            </a:extLst>
          </p:cNvPr>
          <p:cNvSpPr/>
          <p:nvPr/>
        </p:nvSpPr>
        <p:spPr>
          <a:xfrm>
            <a:off x="7302500" y="4267200"/>
            <a:ext cx="723900" cy="127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F31CDF-0C8D-1E01-4A8A-F9BC01B65CA2}"/>
              </a:ext>
            </a:extLst>
          </p:cNvPr>
          <p:cNvSpPr/>
          <p:nvPr/>
        </p:nvSpPr>
        <p:spPr>
          <a:xfrm>
            <a:off x="8382000" y="5588000"/>
            <a:ext cx="101600" cy="88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715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DD0B-FE2B-2827-211E-077BA6E2A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288925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accent2"/>
                </a:solidFill>
              </a:rPr>
              <a:t>What’s wrong with #Moderna 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E895E5-DBB0-D5C4-F315-378227811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70" r="1" b="1"/>
          <a:stretch/>
        </p:blipFill>
        <p:spPr>
          <a:xfrm>
            <a:off x="640080" y="1287780"/>
            <a:ext cx="10911840" cy="48367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0293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27B07-0E55-105F-0050-2713E4238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872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45B35-CCCA-0135-F1C8-A751A0684098}"/>
              </a:ext>
            </a:extLst>
          </p:cNvPr>
          <p:cNvSpPr txBox="1"/>
          <p:nvPr/>
        </p:nvSpPr>
        <p:spPr>
          <a:xfrm>
            <a:off x="0" y="4884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2"/>
                </a:solidFill>
              </a:rPr>
              <a:t>USING OWN DATA SET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46DD8-C2FF-0DE7-FA70-46E034326AD8}"/>
              </a:ext>
            </a:extLst>
          </p:cNvPr>
          <p:cNvSpPr/>
          <p:nvPr/>
        </p:nvSpPr>
        <p:spPr>
          <a:xfrm>
            <a:off x="698500" y="1676400"/>
            <a:ext cx="101600" cy="88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0739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4" descr="Graph on document with pen">
            <a:extLst>
              <a:ext uri="{FF2B5EF4-FFF2-40B4-BE49-F238E27FC236}">
                <a16:creationId xmlns:a16="http://schemas.microsoft.com/office/drawing/2014/main" id="{AC298D22-6075-D635-F6B0-580930E2E9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5767" r="17261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870E4F-EEC1-22EF-7701-0651559F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</a:rPr>
              <a:t>SOME INTRESTING STATISTICS!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36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C3A9A64-DBBD-A081-0A6F-CFA65F870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8501" y="720953"/>
            <a:ext cx="4914900" cy="52988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3701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D0C32-4C16-1030-882F-6296B3396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/>
              <a:t>DRAWBACKS OF TEXT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70A9F-9FAC-6435-55F5-8406BCD7F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320040"/>
            <a:ext cx="4330700" cy="41814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305D8-3649-97B4-FD1C-CAD893BB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76" y="1503014"/>
            <a:ext cx="6451600" cy="14954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1392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Sentiment Analysis: Predicting Sentiment Of COVID-19 Tweets">
            <a:extLst>
              <a:ext uri="{FF2B5EF4-FFF2-40B4-BE49-F238E27FC236}">
                <a16:creationId xmlns:a16="http://schemas.microsoft.com/office/drawing/2014/main" id="{8AE4566A-74A1-BF63-3B11-47C604168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" r="472" b="1"/>
          <a:stretch/>
        </p:blipFill>
        <p:spPr bwMode="auto">
          <a:xfrm>
            <a:off x="-1219" y="-8"/>
            <a:ext cx="121916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4" descr="Are you a Twitter, Tweeter? – Images In Bloom Studio">
            <a:extLst>
              <a:ext uri="{FF2B5EF4-FFF2-40B4-BE49-F238E27FC236}">
                <a16:creationId xmlns:a16="http://schemas.microsoft.com/office/drawing/2014/main" id="{6AAB931F-EF19-4061-9D5A-A263E5EB7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" r="3341" b="4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777261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40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4F63B-964C-4878-C6A9-4C246F3E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IN" sz="5000" b="1" dirty="0"/>
              <a:t>CONCLUSION</a:t>
            </a:r>
          </a:p>
        </p:txBody>
      </p:sp>
      <p:sp>
        <p:nvSpPr>
          <p:cNvPr id="85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BB93EFA9-0AB5-EF1D-A1E7-1C489E963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IN" sz="2200" dirty="0"/>
              <a:t>Through our understanding we can conclude that there is a lot of scope for the improvement, despite of inaccuracy to the match with human intel.</a:t>
            </a:r>
          </a:p>
          <a:p>
            <a:endParaRPr lang="en-IN" sz="2200" dirty="0"/>
          </a:p>
          <a:p>
            <a:r>
              <a:rPr lang="en-IN" sz="2200" dirty="0"/>
              <a:t>In today’s scenario influencer have the capacity to drive the sentiments of the common man with the help of social media.</a:t>
            </a:r>
          </a:p>
          <a:p>
            <a:endParaRPr lang="en-IN" sz="2200" dirty="0"/>
          </a:p>
          <a:p>
            <a:r>
              <a:rPr lang="en-IN" sz="2200" dirty="0"/>
              <a:t>Good or Bad, Every opinion matters.</a:t>
            </a:r>
          </a:p>
          <a:p>
            <a:endParaRPr lang="en-IN" sz="2200" dirty="0"/>
          </a:p>
          <a:p>
            <a:r>
              <a:rPr lang="en-US" sz="2200" dirty="0"/>
              <a:t>In future, corporations and small businesses can also benefit through such analyses and machine learning models to better understand consumer sentiment and expectations.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4183820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erial view of a highway near the ocean">
            <a:extLst>
              <a:ext uri="{FF2B5EF4-FFF2-40B4-BE49-F238E27FC236}">
                <a16:creationId xmlns:a16="http://schemas.microsoft.com/office/drawing/2014/main" id="{D80E09E4-7F10-E187-D63D-1B75A3A7E2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848" r="-1" b="19132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87CC28-8CA2-4101-A3F8-8F55967E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48" y="4209806"/>
            <a:ext cx="9144000" cy="114654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latin typeface="Agency FB" panose="020B0503020202020204" pitchFamily="34" charset="0"/>
              </a:rPr>
              <a:t>MAY THE DATA BE WITH YOU.</a:t>
            </a:r>
          </a:p>
        </p:txBody>
      </p:sp>
    </p:spTree>
    <p:extLst>
      <p:ext uri="{BB962C8B-B14F-4D97-AF65-F5344CB8AC3E}">
        <p14:creationId xmlns:p14="http://schemas.microsoft.com/office/powerpoint/2010/main" val="14960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20636C-228F-468E-B1D9-1AC443DDA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Data Description and Source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64CB4BEF-EDEC-BE62-B77C-14C28B5B7E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7607872"/>
              </p:ext>
            </p:extLst>
          </p:nvPr>
        </p:nvGraphicFramePr>
        <p:xfrm>
          <a:off x="5370153" y="1526033"/>
          <a:ext cx="5536397" cy="3935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97735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0719C-9629-C3F9-34CE-A58333664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Authorization &amp; Mining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B581B-DC55-3250-B977-940790BF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8" y="2427803"/>
            <a:ext cx="6095999" cy="380493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6C432D-CB54-F730-7B21-EF780FB0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503" y="2845816"/>
            <a:ext cx="5956298" cy="290780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9924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1C1D03-1DCA-4569-B419-3BBA6CB3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IN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7F05D-336E-0ABF-9B96-65B62F08F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2077430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922836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CC170D4E-DB3A-03CF-C44F-CEA08E0E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00" t="9091" r="2586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65B4C-E3EE-A562-3179-9052C1342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Research Questions</a:t>
            </a:r>
            <a:br>
              <a:rPr lang="en-US" sz="4800"/>
            </a:br>
            <a:endParaRPr lang="en-US" sz="4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306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6202</TotalTime>
  <Words>985</Words>
  <Application>Microsoft Office PowerPoint</Application>
  <PresentationFormat>Widescreen</PresentationFormat>
  <Paragraphs>133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Agency FB</vt:lpstr>
      <vt:lpstr>Amasis MT Pro Black</vt:lpstr>
      <vt:lpstr>Angsana New</vt:lpstr>
      <vt:lpstr>Arial</vt:lpstr>
      <vt:lpstr>Bahnschrift Condensed</vt:lpstr>
      <vt:lpstr>Calibri</vt:lpstr>
      <vt:lpstr>Calibri Light</vt:lpstr>
      <vt:lpstr>Century Gothic</vt:lpstr>
      <vt:lpstr>Helvetica Neue</vt:lpstr>
      <vt:lpstr>Office Theme</vt:lpstr>
      <vt:lpstr>Mesh</vt:lpstr>
      <vt:lpstr>PowerPoint Presentation</vt:lpstr>
      <vt:lpstr>Team Members</vt:lpstr>
      <vt:lpstr>CONTENTS</vt:lpstr>
      <vt:lpstr> </vt:lpstr>
      <vt:lpstr>PowerPoint Presentation</vt:lpstr>
      <vt:lpstr>Data Description and Source</vt:lpstr>
      <vt:lpstr>Data Authorization &amp; Mining</vt:lpstr>
      <vt:lpstr> </vt:lpstr>
      <vt:lpstr>Research Questions </vt:lpstr>
      <vt:lpstr>        1. What is sentiment analysis?  2. What is Exploratory Data Analysis? 3. How does social media influence them? </vt:lpstr>
      <vt:lpstr>SENTIMENT ANALYSIS</vt:lpstr>
      <vt:lpstr>      EXPLORATORY DATA ANALYSIS </vt:lpstr>
      <vt:lpstr>INFLUENCE OF SOCIAL MEDIA ON ANALYSIS</vt:lpstr>
      <vt:lpstr>How do people perceive Covid 19 vaccine? Whether a positive or a negative opinion?</vt:lpstr>
      <vt:lpstr>What is impacts of tweets on vaccines in real time? </vt:lpstr>
      <vt:lpstr>Are the tweets influencing people in any way to accept or reject vaccine?</vt:lpstr>
      <vt:lpstr>END RESULT.</vt:lpstr>
      <vt:lpstr>METHODOLOGY </vt:lpstr>
      <vt:lpstr>STEP BY STEP METHODOLOGY</vt:lpstr>
      <vt:lpstr>DATA PRE-PROCESSING AND UNDERSTANDING</vt:lpstr>
      <vt:lpstr>DATA PRE-PROCESSING AND UNDERSTANDING contd (1)</vt:lpstr>
      <vt:lpstr>DATA PRE-PROCESSING AND UNDERSTANDING contd. (2)</vt:lpstr>
      <vt:lpstr>TEXT PROCESSING   - STEPS  </vt:lpstr>
      <vt:lpstr>TOKENIZATION &amp; LEMMATIZATION</vt:lpstr>
      <vt:lpstr>Sentiment Analysis using VADER </vt:lpstr>
      <vt:lpstr>Sentiment Analysis using VADER contd..</vt:lpstr>
      <vt:lpstr>TEXTBLOB</vt:lpstr>
      <vt:lpstr>TEXT Blob contd..</vt:lpstr>
      <vt:lpstr>TEXTBLoB vs VADER</vt:lpstr>
      <vt:lpstr>Regression Analysis- TextBLoB </vt:lpstr>
      <vt:lpstr>Regression Analysis- VADER </vt:lpstr>
      <vt:lpstr>RESULTS &amp; DISCUSSIONS</vt:lpstr>
      <vt:lpstr>Word  cloud for Most frequent words</vt:lpstr>
      <vt:lpstr>Word  cloud for Most frequent words</vt:lpstr>
      <vt:lpstr>SENTIMENT DISTRIBUTION</vt:lpstr>
      <vt:lpstr>SENTIMENT DISTRIBUTION</vt:lpstr>
      <vt:lpstr>DAILY TWEETS VISUALIZATION</vt:lpstr>
      <vt:lpstr>Subjectivity &amp; Polarity </vt:lpstr>
      <vt:lpstr>SUBJECTIVITY</vt:lpstr>
      <vt:lpstr>POLARITY</vt:lpstr>
      <vt:lpstr>TREE MAPPING</vt:lpstr>
      <vt:lpstr>PowerPoint Presentation</vt:lpstr>
      <vt:lpstr>PowerPoint Presentation</vt:lpstr>
      <vt:lpstr>PowerPoint Presentation</vt:lpstr>
      <vt:lpstr>What’s wrong with #Moderna ?</vt:lpstr>
      <vt:lpstr>PowerPoint Presentation</vt:lpstr>
      <vt:lpstr>SOME INTRESTING STATISTICS!</vt:lpstr>
      <vt:lpstr>PowerPoint Presentation</vt:lpstr>
      <vt:lpstr>DRAWBACKS OF TEXT ANALYSIS</vt:lpstr>
      <vt:lpstr>CONCLUSION</vt:lpstr>
      <vt:lpstr>MAY THE DATA BE WITH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 of Sleep Pattern on Stress Levels</dc:title>
  <dc:creator>MADAVI, GIRISH MORESHWAR</dc:creator>
  <cp:lastModifiedBy>Kakirde, Suchit Surendra</cp:lastModifiedBy>
  <cp:revision>73</cp:revision>
  <dcterms:created xsi:type="dcterms:W3CDTF">2022-04-21T20:34:54Z</dcterms:created>
  <dcterms:modified xsi:type="dcterms:W3CDTF">2022-07-21T20:49:14Z</dcterms:modified>
</cp:coreProperties>
</file>